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2" r:id="rId2"/>
    <p:sldId id="288" r:id="rId3"/>
    <p:sldId id="279" r:id="rId4"/>
    <p:sldId id="278" r:id="rId5"/>
    <p:sldId id="283" r:id="rId6"/>
    <p:sldId id="291" r:id="rId7"/>
    <p:sldId id="290" r:id="rId8"/>
    <p:sldId id="284" r:id="rId9"/>
    <p:sldId id="273" r:id="rId10"/>
    <p:sldId id="285" r:id="rId11"/>
    <p:sldId id="287" r:id="rId12"/>
    <p:sldId id="286" r:id="rId13"/>
    <p:sldId id="270" r:id="rId14"/>
    <p:sldId id="271" r:id="rId15"/>
    <p:sldId id="289" r:id="rId16"/>
  </p:sldIdLst>
  <p:sldSz cx="9144000" cy="6858000" type="screen4x3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9909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4C0A21F9-9C31-4E22-9CFD-E8E6A9F13D92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6"/>
            <a:ext cx="2971800" cy="49909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9448186"/>
            <a:ext cx="2971800" cy="49909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9A2EA623-B379-4D86-A596-3BED442D1D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980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39797-A597-44DB-8187-8456701087EC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7900"/>
            <a:ext cx="5486400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AF0F5-C026-4C3B-AB0E-0BD1F69E61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257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3 </a:t>
            </a:r>
            <a:r>
              <a:rPr lang="en-GB" dirty="0" err="1" smtClean="0"/>
              <a:t>mins</a:t>
            </a:r>
            <a:r>
              <a:rPr lang="en-GB" dirty="0" smtClean="0"/>
              <a:t> </a:t>
            </a:r>
            <a:r>
              <a:rPr lang="en-GB" dirty="0" err="1" smtClean="0"/>
              <a:t>approx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AF0F5-C026-4C3B-AB0E-0BD1F69E615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581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0BA52-AAA6-4389-AE51-D93789DC6A6E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9DC6-000F-47EC-97F0-67B7233F3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358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0BA52-AAA6-4389-AE51-D93789DC6A6E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9DC6-000F-47EC-97F0-67B7233F3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347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0BA52-AAA6-4389-AE51-D93789DC6A6E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9DC6-000F-47EC-97F0-67B7233F3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425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0BA52-AAA6-4389-AE51-D93789DC6A6E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9DC6-000F-47EC-97F0-67B7233F3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522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0BA52-AAA6-4389-AE51-D93789DC6A6E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9DC6-000F-47EC-97F0-67B7233F3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045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0BA52-AAA6-4389-AE51-D93789DC6A6E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9DC6-000F-47EC-97F0-67B7233F3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319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0BA52-AAA6-4389-AE51-D93789DC6A6E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9DC6-000F-47EC-97F0-67B7233F3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167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0BA52-AAA6-4389-AE51-D93789DC6A6E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9DC6-000F-47EC-97F0-67B7233F3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186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0BA52-AAA6-4389-AE51-D93789DC6A6E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9DC6-000F-47EC-97F0-67B7233F3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869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0BA52-AAA6-4389-AE51-D93789DC6A6E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9DC6-000F-47EC-97F0-67B7233F3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5150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0BA52-AAA6-4389-AE51-D93789DC6A6E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9DC6-000F-47EC-97F0-67B7233F3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236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0BA52-AAA6-4389-AE51-D93789DC6A6E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19DC6-000F-47EC-97F0-67B7233F3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827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H-poqMomh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0594" y="650305"/>
            <a:ext cx="5527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u="sng" dirty="0" smtClean="0">
                <a:latin typeface="Comic Sans MS" panose="030F0702030302020204" pitchFamily="66" charset="0"/>
              </a:rPr>
              <a:t>What is history</a:t>
            </a:r>
            <a:r>
              <a:rPr lang="en-GB" sz="32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endParaRPr lang="en-GB" sz="3200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28741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 smtClean="0">
                <a:latin typeface="Comic Sans MS" panose="030F0702030302020204" pitchFamily="66" charset="0"/>
              </a:rPr>
              <a:t>Objectives</a:t>
            </a:r>
            <a:r>
              <a:rPr lang="en-GB" sz="2400" dirty="0" smtClean="0">
                <a:latin typeface="Comic Sans MS" panose="030F0702030302020204" pitchFamily="66" charset="0"/>
              </a:rPr>
              <a:t>: </a:t>
            </a:r>
          </a:p>
          <a:p>
            <a:pPr marL="457200" indent="-457200">
              <a:buAutoNum type="arabicPeriod"/>
            </a:pPr>
            <a:r>
              <a:rPr lang="en-GB" sz="2400" dirty="0" smtClean="0">
                <a:latin typeface="Comic Sans MS" panose="030F0702030302020204" pitchFamily="66" charset="0"/>
              </a:rPr>
              <a:t>To be able to explain why history is relevant today.</a:t>
            </a:r>
          </a:p>
          <a:p>
            <a:pPr marL="457200" indent="-457200">
              <a:buAutoNum type="arabicPeriod"/>
            </a:pPr>
            <a:r>
              <a:rPr lang="en-GB" sz="2400" dirty="0" smtClean="0">
                <a:latin typeface="Comic Sans MS" panose="030F0702030302020204" pitchFamily="66" charset="0"/>
              </a:rPr>
              <a:t>To learn about the importance of </a:t>
            </a:r>
            <a:r>
              <a:rPr lang="en-GB" sz="2400" b="1" dirty="0" smtClean="0">
                <a:latin typeface="Comic Sans MS" panose="030F0702030302020204" pitchFamily="66" charset="0"/>
              </a:rPr>
              <a:t>chronology</a:t>
            </a:r>
            <a:r>
              <a:rPr lang="en-GB" sz="2400" dirty="0" smtClean="0">
                <a:latin typeface="Comic Sans MS" panose="030F0702030302020204" pitchFamily="66" charset="0"/>
              </a:rPr>
              <a:t>.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385074" y="2689179"/>
            <a:ext cx="4896544" cy="18722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Do now: </a:t>
            </a:r>
          </a:p>
          <a:p>
            <a:pPr algn="ctr"/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What does the word ‘history’ mean to you?</a:t>
            </a:r>
            <a:endParaRPr lang="en-GB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8235"/>
          <a:stretch/>
        </p:blipFill>
        <p:spPr>
          <a:xfrm>
            <a:off x="6111444" y="4877369"/>
            <a:ext cx="1508378" cy="17281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58925"/>
          <a:stretch/>
        </p:blipFill>
        <p:spPr>
          <a:xfrm>
            <a:off x="423486" y="4432477"/>
            <a:ext cx="1988274" cy="23410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6336" y="2596527"/>
            <a:ext cx="1215736" cy="22057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86" y="2607267"/>
            <a:ext cx="1510594" cy="16511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3716" y="4702588"/>
            <a:ext cx="1504297" cy="192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38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55575" y="252344"/>
            <a:ext cx="8929687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Show you know:</a:t>
            </a:r>
          </a:p>
          <a:p>
            <a:pPr eaLnBrk="1" hangingPunct="1">
              <a:spcBef>
                <a:spcPct val="50000"/>
              </a:spcBef>
            </a:pPr>
            <a:r>
              <a:rPr lang="en-GB" sz="2000" dirty="0" smtClean="0">
                <a:latin typeface="Comic Sans MS" panose="030F0702030302020204" pitchFamily="66" charset="0"/>
              </a:rPr>
              <a:t>3.On the right hand side of your timeline mark on the years 100 – 900AD</a:t>
            </a:r>
          </a:p>
          <a:p>
            <a:pPr eaLnBrk="1" hangingPunct="1">
              <a:spcBef>
                <a:spcPct val="50000"/>
              </a:spcBef>
            </a:pPr>
            <a:endParaRPr lang="en-GB" sz="1600" dirty="0">
              <a:latin typeface="Kristen ITC" pitchFamily="66" charset="0"/>
            </a:endParaRPr>
          </a:p>
          <a:p>
            <a:pPr eaLnBrk="1" hangingPunct="1">
              <a:spcBef>
                <a:spcPct val="50000"/>
              </a:spcBef>
            </a:pPr>
            <a:endParaRPr lang="en-GB" sz="1600" dirty="0" smtClean="0">
              <a:latin typeface="Kristen ITC" pitchFamily="66" charset="0"/>
            </a:endParaRPr>
          </a:p>
          <a:p>
            <a:pPr eaLnBrk="1" hangingPunct="1">
              <a:spcBef>
                <a:spcPct val="50000"/>
              </a:spcBef>
            </a:pPr>
            <a:endParaRPr lang="en-GB" sz="1600" dirty="0">
              <a:latin typeface="Kristen ITC" pitchFamily="66" charset="0"/>
            </a:endParaRPr>
          </a:p>
          <a:p>
            <a:pPr eaLnBrk="1" hangingPunct="1">
              <a:spcBef>
                <a:spcPct val="50000"/>
              </a:spcBef>
            </a:pPr>
            <a:endParaRPr lang="en-GB" sz="1600" dirty="0" smtClean="0">
              <a:latin typeface="Kristen ITC" pitchFamily="66" charset="0"/>
            </a:endParaRPr>
          </a:p>
          <a:p>
            <a:pPr eaLnBrk="1" hangingPunct="1">
              <a:spcBef>
                <a:spcPct val="50000"/>
              </a:spcBef>
            </a:pPr>
            <a:endParaRPr lang="en-GB" sz="1600" dirty="0">
              <a:latin typeface="Kristen ITC" pitchFamily="66" charset="0"/>
            </a:endParaRPr>
          </a:p>
          <a:p>
            <a:pPr eaLnBrk="1" hangingPunct="1">
              <a:spcBef>
                <a:spcPct val="50000"/>
              </a:spcBef>
            </a:pPr>
            <a:endParaRPr lang="en-GB" sz="1600" dirty="0" smtClean="0">
              <a:latin typeface="Kristen ITC" pitchFamily="66" charset="0"/>
            </a:endParaRPr>
          </a:p>
          <a:p>
            <a:pPr eaLnBrk="1" hangingPunct="1">
              <a:spcBef>
                <a:spcPct val="50000"/>
              </a:spcBef>
            </a:pPr>
            <a:endParaRPr lang="en-GB" sz="1600" dirty="0" smtClean="0">
              <a:latin typeface="Kristen ITC" pitchFamily="66" charset="0"/>
            </a:endParaRPr>
          </a:p>
          <a:p>
            <a:pPr eaLnBrk="1" hangingPunct="1">
              <a:spcBef>
                <a:spcPct val="50000"/>
              </a:spcBef>
            </a:pPr>
            <a:endParaRPr lang="en-GB" sz="1600" dirty="0" smtClean="0">
              <a:latin typeface="Kristen ITC" pitchFamily="66" charset="0"/>
            </a:endParaRPr>
          </a:p>
          <a:p>
            <a:pPr eaLnBrk="1" hangingPunct="1">
              <a:spcBef>
                <a:spcPct val="50000"/>
              </a:spcBef>
            </a:pPr>
            <a:endParaRPr lang="en-GB" sz="1600" dirty="0">
              <a:latin typeface="Kristen ITC" pitchFamily="66" charset="0"/>
            </a:endParaRPr>
          </a:p>
          <a:p>
            <a:pPr eaLnBrk="1" hangingPunct="1">
              <a:spcBef>
                <a:spcPct val="50000"/>
              </a:spcBef>
            </a:pPr>
            <a:endParaRPr lang="en-GB" sz="1600" dirty="0">
              <a:latin typeface="Kristen ITC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075" t="20134" r="5177" b="23277"/>
          <a:stretch/>
        </p:blipFill>
        <p:spPr>
          <a:xfrm>
            <a:off x="1496070" y="1916832"/>
            <a:ext cx="6248695" cy="3168352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5508104" y="1268760"/>
            <a:ext cx="648072" cy="144016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52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255" t="26421" r="7536" b="16990"/>
          <a:stretch/>
        </p:blipFill>
        <p:spPr>
          <a:xfrm rot="10800000">
            <a:off x="1005047" y="2348880"/>
            <a:ext cx="7128792" cy="3774065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-5114" y="246707"/>
            <a:ext cx="9149114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Show you know:</a:t>
            </a:r>
          </a:p>
          <a:p>
            <a:pPr eaLnBrk="1" hangingPunct="1">
              <a:spcBef>
                <a:spcPct val="50000"/>
              </a:spcBef>
            </a:pPr>
            <a:r>
              <a:rPr lang="en-GB" sz="2000" dirty="0">
                <a:latin typeface="Comic Sans MS" panose="030F0702030302020204" pitchFamily="66" charset="0"/>
              </a:rPr>
              <a:t>4</a:t>
            </a:r>
            <a:r>
              <a:rPr lang="en-GB" sz="2000" dirty="0" smtClean="0">
                <a:latin typeface="Comic Sans MS" panose="030F0702030302020204" pitchFamily="66" charset="0"/>
              </a:rPr>
              <a:t>.On the </a:t>
            </a:r>
            <a:r>
              <a:rPr lang="en-GB" sz="2000" b="1" dirty="0" smtClean="0">
                <a:latin typeface="Comic Sans MS" panose="030F0702030302020204" pitchFamily="66" charset="0"/>
              </a:rPr>
              <a:t>left hand side </a:t>
            </a:r>
            <a:r>
              <a:rPr lang="en-GB" sz="2000" dirty="0" smtClean="0">
                <a:latin typeface="Comic Sans MS" panose="030F0702030302020204" pitchFamily="66" charset="0"/>
              </a:rPr>
              <a:t>of your timeline mark on the years 100 – 900BC.</a:t>
            </a:r>
          </a:p>
          <a:p>
            <a:pPr eaLnBrk="1" hangingPunct="1">
              <a:spcBef>
                <a:spcPct val="50000"/>
              </a:spcBef>
            </a:pPr>
            <a:r>
              <a:rPr lang="en-GB" sz="2000" dirty="0" smtClean="0">
                <a:latin typeface="Comic Sans MS" panose="030F0702030302020204" pitchFamily="66" charset="0"/>
              </a:rPr>
              <a:t>But this time you right them going </a:t>
            </a:r>
            <a:r>
              <a:rPr lang="en-GB" sz="2000" b="1" dirty="0" smtClean="0">
                <a:latin typeface="Comic Sans MS" panose="030F0702030302020204" pitchFamily="66" charset="0"/>
              </a:rPr>
              <a:t>BACKWARDS</a:t>
            </a:r>
          </a:p>
          <a:p>
            <a:pPr eaLnBrk="1" hangingPunct="1">
              <a:spcBef>
                <a:spcPct val="50000"/>
              </a:spcBef>
            </a:pPr>
            <a:endParaRPr lang="en-GB" sz="1600" dirty="0">
              <a:latin typeface="Kristen ITC" pitchFamily="66" charset="0"/>
            </a:endParaRPr>
          </a:p>
          <a:p>
            <a:pPr eaLnBrk="1" hangingPunct="1">
              <a:spcBef>
                <a:spcPct val="50000"/>
              </a:spcBef>
            </a:pPr>
            <a:endParaRPr lang="en-GB" sz="1600" dirty="0" smtClean="0">
              <a:latin typeface="Kristen ITC" pitchFamily="66" charset="0"/>
            </a:endParaRPr>
          </a:p>
          <a:p>
            <a:pPr eaLnBrk="1" hangingPunct="1">
              <a:spcBef>
                <a:spcPct val="50000"/>
              </a:spcBef>
            </a:pPr>
            <a:endParaRPr lang="en-GB" sz="1600" dirty="0">
              <a:latin typeface="Kristen ITC" pitchFamily="66" charset="0"/>
            </a:endParaRPr>
          </a:p>
          <a:p>
            <a:pPr eaLnBrk="1" hangingPunct="1">
              <a:spcBef>
                <a:spcPct val="50000"/>
              </a:spcBef>
            </a:pPr>
            <a:endParaRPr lang="en-GB" sz="1600" dirty="0" smtClean="0">
              <a:latin typeface="Kristen ITC" pitchFamily="66" charset="0"/>
            </a:endParaRPr>
          </a:p>
          <a:p>
            <a:pPr eaLnBrk="1" hangingPunct="1">
              <a:spcBef>
                <a:spcPct val="50000"/>
              </a:spcBef>
            </a:pPr>
            <a:endParaRPr lang="en-GB" sz="1600" dirty="0">
              <a:latin typeface="Kristen ITC" pitchFamily="66" charset="0"/>
            </a:endParaRPr>
          </a:p>
          <a:p>
            <a:pPr eaLnBrk="1" hangingPunct="1">
              <a:spcBef>
                <a:spcPct val="50000"/>
              </a:spcBef>
            </a:pPr>
            <a:endParaRPr lang="en-GB" sz="1600" dirty="0" smtClean="0">
              <a:latin typeface="Kristen ITC" pitchFamily="66" charset="0"/>
            </a:endParaRPr>
          </a:p>
          <a:p>
            <a:pPr eaLnBrk="1" hangingPunct="1">
              <a:spcBef>
                <a:spcPct val="50000"/>
              </a:spcBef>
            </a:pPr>
            <a:endParaRPr lang="en-GB" sz="1600" dirty="0" smtClean="0">
              <a:latin typeface="Kristen ITC" pitchFamily="66" charset="0"/>
            </a:endParaRPr>
          </a:p>
          <a:p>
            <a:pPr eaLnBrk="1" hangingPunct="1">
              <a:spcBef>
                <a:spcPct val="50000"/>
              </a:spcBef>
            </a:pPr>
            <a:endParaRPr lang="en-GB" sz="1600" dirty="0" smtClean="0">
              <a:latin typeface="Kristen ITC" pitchFamily="66" charset="0"/>
            </a:endParaRPr>
          </a:p>
          <a:p>
            <a:pPr eaLnBrk="1" hangingPunct="1">
              <a:spcBef>
                <a:spcPct val="50000"/>
              </a:spcBef>
            </a:pPr>
            <a:endParaRPr lang="en-GB" sz="1600" dirty="0">
              <a:latin typeface="Kristen ITC" pitchFamily="66" charset="0"/>
            </a:endParaRPr>
          </a:p>
          <a:p>
            <a:pPr eaLnBrk="1" hangingPunct="1">
              <a:spcBef>
                <a:spcPct val="50000"/>
              </a:spcBef>
            </a:pPr>
            <a:endParaRPr lang="en-GB" sz="1600" dirty="0">
              <a:latin typeface="Kristen ITC" pitchFamily="66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2555776" y="1628800"/>
            <a:ext cx="648072" cy="144016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42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908720"/>
            <a:ext cx="849694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dirty="0" smtClean="0">
                <a:latin typeface="Comic Sans MS" panose="030F0702030302020204" pitchFamily="66" charset="0"/>
              </a:rPr>
              <a:t>5. Add </a:t>
            </a:r>
            <a:r>
              <a:rPr lang="en-GB" sz="3200" dirty="0">
                <a:latin typeface="Comic Sans MS" panose="030F0702030302020204" pitchFamily="66" charset="0"/>
              </a:rPr>
              <a:t>the following dates to your timeline</a:t>
            </a:r>
            <a:r>
              <a:rPr lang="en-GB" sz="3200" dirty="0" smtClean="0">
                <a:latin typeface="Comic Sans MS" panose="030F0702030302020204" pitchFamily="66" charset="0"/>
              </a:rPr>
              <a:t>:</a:t>
            </a:r>
          </a:p>
          <a:p>
            <a:pPr>
              <a:spcBef>
                <a:spcPct val="50000"/>
              </a:spcBef>
            </a:pPr>
            <a:endParaRPr lang="en-GB" sz="3200" dirty="0">
              <a:latin typeface="Comic Sans MS" panose="030F0702030302020204" pitchFamily="66" charset="0"/>
            </a:endParaRPr>
          </a:p>
          <a:p>
            <a:pPr marL="514350" indent="-514350">
              <a:spcBef>
                <a:spcPct val="50000"/>
              </a:spcBef>
              <a:buAutoNum type="arabicPlain" startAt="950"/>
            </a:pPr>
            <a:r>
              <a:rPr lang="en-GB" sz="3200" dirty="0" smtClean="0">
                <a:latin typeface="Comic Sans MS" panose="030F0702030302020204" pitchFamily="66" charset="0"/>
              </a:rPr>
              <a:t>         250        150BC         750BC</a:t>
            </a:r>
          </a:p>
          <a:p>
            <a:pPr>
              <a:spcBef>
                <a:spcPct val="50000"/>
              </a:spcBef>
            </a:pPr>
            <a:endParaRPr lang="en-GB" sz="3200" dirty="0" smtClean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en-GB" sz="3200" dirty="0" smtClean="0">
                <a:latin typeface="Comic Sans MS" panose="030F0702030302020204" pitchFamily="66" charset="0"/>
              </a:rPr>
              <a:t>	  950          450          50BC</a:t>
            </a:r>
          </a:p>
          <a:p>
            <a:pPr>
              <a:spcBef>
                <a:spcPct val="50000"/>
              </a:spcBef>
            </a:pPr>
            <a:endParaRPr lang="en-GB" sz="3200" dirty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en-GB" sz="3200" dirty="0" smtClean="0">
                <a:latin typeface="Comic Sans MS" panose="030F0702030302020204" pitchFamily="66" charset="0"/>
              </a:rPr>
              <a:t>   350BC       50        950BC      750</a:t>
            </a:r>
            <a:endParaRPr lang="en-GB" sz="3200" dirty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en-GB" sz="3200" dirty="0">
                <a:latin typeface="Comic Sans MS" panose="030F0702030302020204" pitchFamily="66" charset="0"/>
              </a:rPr>
              <a:t>	</a:t>
            </a:r>
          </a:p>
        </p:txBody>
      </p:sp>
      <p:sp>
        <p:nvSpPr>
          <p:cNvPr id="3" name="Rectangle 2"/>
          <p:cNvSpPr/>
          <p:nvPr/>
        </p:nvSpPr>
        <p:spPr>
          <a:xfrm>
            <a:off x="184385" y="188640"/>
            <a:ext cx="29306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Show you know: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5890038"/>
            <a:ext cx="8015166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Ready for more?</a:t>
            </a: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Why are timelines useful to historians?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6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84368" y="37671"/>
            <a:ext cx="1148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latin typeface="Kristen ITC" pitchFamily="66" charset="0"/>
              </a:rPr>
              <a:t>Lesson 1</a:t>
            </a:r>
            <a:endParaRPr lang="en-GB" b="1" dirty="0">
              <a:latin typeface="Kristen ITC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46" y="0"/>
            <a:ext cx="5400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Chronology</a:t>
            </a:r>
            <a:endParaRPr lang="en-US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71"/>
            <a:ext cx="9144000" cy="61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625702" y="698162"/>
            <a:ext cx="123395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1400" b="1" dirty="0">
                <a:latin typeface="Kristen ITC" pitchFamily="66" charset="0"/>
              </a:rPr>
              <a:t>I was born </a:t>
            </a:r>
            <a:r>
              <a:rPr lang="en-GB" sz="1400" b="1" dirty="0" smtClean="0">
                <a:latin typeface="Kristen ITC" pitchFamily="66" charset="0"/>
              </a:rPr>
              <a:t>in Stockport</a:t>
            </a:r>
            <a:endParaRPr lang="en-GB" sz="1400" b="1" dirty="0">
              <a:latin typeface="Kristen ITC" pitchFamily="66" charset="0"/>
            </a:endParaRP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2079465" y="845642"/>
            <a:ext cx="153668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1400" b="1" dirty="0">
                <a:latin typeface="Kristen ITC" pitchFamily="66" charset="0"/>
              </a:rPr>
              <a:t>I moved to </a:t>
            </a:r>
            <a:r>
              <a:rPr lang="en-GB" sz="1400" b="1" dirty="0" smtClean="0">
                <a:latin typeface="Kristen ITC" pitchFamily="66" charset="0"/>
              </a:rPr>
              <a:t>Denton </a:t>
            </a:r>
            <a:r>
              <a:rPr lang="en-GB" sz="1400" b="1" dirty="0">
                <a:latin typeface="Kristen ITC" pitchFamily="66" charset="0"/>
              </a:rPr>
              <a:t>and started primary school</a:t>
            </a:r>
          </a:p>
        </p:txBody>
      </p:sp>
      <p:sp>
        <p:nvSpPr>
          <p:cNvPr id="10" name="TextBox 14"/>
          <p:cNvSpPr txBox="1">
            <a:spLocks noChangeArrowheads="1"/>
          </p:cNvSpPr>
          <p:nvPr/>
        </p:nvSpPr>
        <p:spPr bwMode="auto">
          <a:xfrm>
            <a:off x="3616154" y="829829"/>
            <a:ext cx="145591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1400" b="1" dirty="0" smtClean="0">
                <a:latin typeface="Kristen ITC" pitchFamily="66" charset="0"/>
              </a:rPr>
              <a:t>I did a handstand and broke my wrist</a:t>
            </a:r>
            <a:endParaRPr lang="en-GB" sz="1400" b="1" dirty="0">
              <a:latin typeface="Kristen ITC" pitchFamily="66" charset="0"/>
            </a:endParaRPr>
          </a:p>
        </p:txBody>
      </p: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6470098" y="460497"/>
            <a:ext cx="1138237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1400" b="1" dirty="0" smtClean="0">
                <a:latin typeface="Kristen ITC" pitchFamily="66" charset="0"/>
              </a:rPr>
              <a:t>I had my first holiday abroad – Tenerife!</a:t>
            </a:r>
            <a:endParaRPr lang="en-GB" sz="1400" b="1" dirty="0">
              <a:latin typeface="Kristen ITC" pitchFamily="66" charset="0"/>
            </a:endParaRPr>
          </a:p>
        </p:txBody>
      </p:sp>
      <p:sp>
        <p:nvSpPr>
          <p:cNvPr id="12" name="TextBox 27"/>
          <p:cNvSpPr txBox="1">
            <a:spLocks noChangeArrowheads="1"/>
          </p:cNvSpPr>
          <p:nvPr/>
        </p:nvSpPr>
        <p:spPr bwMode="auto">
          <a:xfrm>
            <a:off x="5870691" y="2687478"/>
            <a:ext cx="113823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1400" b="1" dirty="0" smtClean="0">
                <a:latin typeface="Kristen ITC" pitchFamily="66" charset="0"/>
              </a:rPr>
              <a:t>I sat my GCSE exams and passed all 10</a:t>
            </a:r>
            <a:endParaRPr lang="en-GB" sz="1400" b="1" dirty="0">
              <a:latin typeface="Kristen ITC" pitchFamily="66" charset="0"/>
            </a:endParaRPr>
          </a:p>
        </p:txBody>
      </p:sp>
      <p:sp>
        <p:nvSpPr>
          <p:cNvPr id="13" name="TextBox 32"/>
          <p:cNvSpPr txBox="1">
            <a:spLocks noChangeArrowheads="1"/>
          </p:cNvSpPr>
          <p:nvPr/>
        </p:nvSpPr>
        <p:spPr bwMode="auto">
          <a:xfrm>
            <a:off x="4322708" y="3522343"/>
            <a:ext cx="113823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1400" b="1" dirty="0" smtClean="0">
                <a:latin typeface="Kristen ITC" pitchFamily="66" charset="0"/>
              </a:rPr>
              <a:t>My first nephew was born</a:t>
            </a:r>
            <a:endParaRPr lang="en-GB" sz="1400" b="1" dirty="0">
              <a:latin typeface="Kristen ITC" pitchFamily="66" charset="0"/>
            </a:endParaRPr>
          </a:p>
        </p:txBody>
      </p:sp>
      <p:sp>
        <p:nvSpPr>
          <p:cNvPr id="14" name="TextBox 33"/>
          <p:cNvSpPr txBox="1">
            <a:spLocks noChangeArrowheads="1"/>
          </p:cNvSpPr>
          <p:nvPr/>
        </p:nvSpPr>
        <p:spPr bwMode="auto">
          <a:xfrm>
            <a:off x="1482659" y="2589468"/>
            <a:ext cx="134988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1400" b="1" dirty="0" smtClean="0">
                <a:latin typeface="Kristen ITC" pitchFamily="66" charset="0"/>
              </a:rPr>
              <a:t>I trained to be a teacher at West Hill School. </a:t>
            </a:r>
            <a:endParaRPr lang="en-GB" sz="1400" b="1" dirty="0">
              <a:latin typeface="Kristen ITC" pitchFamily="66" charset="0"/>
            </a:endParaRPr>
          </a:p>
        </p:txBody>
      </p:sp>
      <p:sp>
        <p:nvSpPr>
          <p:cNvPr id="15" name="TextBox 37"/>
          <p:cNvSpPr txBox="1">
            <a:spLocks noChangeArrowheads="1"/>
          </p:cNvSpPr>
          <p:nvPr/>
        </p:nvSpPr>
        <p:spPr bwMode="auto">
          <a:xfrm>
            <a:off x="2313511" y="4557674"/>
            <a:ext cx="175785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1400" b="1" dirty="0" smtClean="0">
                <a:latin typeface="Kristen ITC" pitchFamily="66" charset="0"/>
              </a:rPr>
              <a:t>I got married in and my son was born</a:t>
            </a:r>
            <a:endParaRPr lang="en-GB" sz="1400" b="1" dirty="0">
              <a:latin typeface="Kristen ITC" pitchFamily="66" charset="0"/>
            </a:endParaRPr>
          </a:p>
        </p:txBody>
      </p:sp>
      <p:sp>
        <p:nvSpPr>
          <p:cNvPr id="16" name="TextBox 38"/>
          <p:cNvSpPr txBox="1">
            <a:spLocks noChangeArrowheads="1"/>
          </p:cNvSpPr>
          <p:nvPr/>
        </p:nvSpPr>
        <p:spPr bwMode="auto">
          <a:xfrm>
            <a:off x="7230951" y="4486591"/>
            <a:ext cx="163401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1400" b="1" dirty="0" smtClean="0">
                <a:latin typeface="Kristen ITC" pitchFamily="66" charset="0"/>
              </a:rPr>
              <a:t>I started working at West Hill School</a:t>
            </a:r>
            <a:endParaRPr lang="en-GB" sz="1400" b="1" dirty="0">
              <a:latin typeface="Kristen ITC" pitchFamily="66" charset="0"/>
            </a:endParaRPr>
          </a:p>
        </p:txBody>
      </p:sp>
      <p:sp>
        <p:nvSpPr>
          <p:cNvPr id="18" name="TextBox 42"/>
          <p:cNvSpPr txBox="1">
            <a:spLocks noChangeArrowheads="1"/>
          </p:cNvSpPr>
          <p:nvPr/>
        </p:nvSpPr>
        <p:spPr bwMode="auto">
          <a:xfrm>
            <a:off x="1438147" y="2400146"/>
            <a:ext cx="132871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GB" sz="1400" b="1" dirty="0">
              <a:latin typeface="Kristen ITC" pitchFamily="66" charset="0"/>
            </a:endParaRPr>
          </a:p>
        </p:txBody>
      </p:sp>
      <p:sp>
        <p:nvSpPr>
          <p:cNvPr id="19" name="TextBox 5"/>
          <p:cNvSpPr txBox="1">
            <a:spLocks noChangeArrowheads="1"/>
          </p:cNvSpPr>
          <p:nvPr/>
        </p:nvSpPr>
        <p:spPr bwMode="auto">
          <a:xfrm>
            <a:off x="407193" y="202265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400" b="1" dirty="0" smtClean="0">
                <a:latin typeface="Kristen ITC" pitchFamily="66" charset="0"/>
              </a:rPr>
              <a:t>1976</a:t>
            </a:r>
            <a:endParaRPr lang="en-GB" sz="2400" b="1" dirty="0">
              <a:latin typeface="Kristen ITC" pitchFamily="66" charset="0"/>
            </a:endParaRPr>
          </a:p>
        </p:txBody>
      </p:sp>
      <p:sp>
        <p:nvSpPr>
          <p:cNvPr id="20" name="TextBox 9"/>
          <p:cNvSpPr txBox="1">
            <a:spLocks noChangeArrowheads="1"/>
          </p:cNvSpPr>
          <p:nvPr/>
        </p:nvSpPr>
        <p:spPr bwMode="auto">
          <a:xfrm>
            <a:off x="2462377" y="202265"/>
            <a:ext cx="8354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400" b="1" dirty="0" smtClean="0">
                <a:latin typeface="Kristen ITC" pitchFamily="66" charset="0"/>
              </a:rPr>
              <a:t>1980</a:t>
            </a:r>
            <a:endParaRPr lang="en-GB" sz="2400" b="1" dirty="0">
              <a:latin typeface="Kristen ITC" pitchFamily="66" charset="0"/>
            </a:endParaRPr>
          </a:p>
        </p:txBody>
      </p:sp>
      <p:sp>
        <p:nvSpPr>
          <p:cNvPr id="21" name="TextBox 13"/>
          <p:cNvSpPr txBox="1">
            <a:spLocks noChangeArrowheads="1"/>
          </p:cNvSpPr>
          <p:nvPr/>
        </p:nvSpPr>
        <p:spPr bwMode="auto">
          <a:xfrm>
            <a:off x="4114801" y="249626"/>
            <a:ext cx="80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400" b="1" dirty="0" smtClean="0">
                <a:latin typeface="Kristen ITC" pitchFamily="66" charset="0"/>
              </a:rPr>
              <a:t>1985</a:t>
            </a:r>
            <a:endParaRPr lang="en-GB" sz="2400" b="1" dirty="0">
              <a:latin typeface="Kristen ITC" pitchFamily="66" charset="0"/>
            </a:endParaRPr>
          </a:p>
        </p:txBody>
      </p:sp>
      <p:sp>
        <p:nvSpPr>
          <p:cNvPr id="22" name="TextBox 18"/>
          <p:cNvSpPr txBox="1">
            <a:spLocks noChangeArrowheads="1"/>
          </p:cNvSpPr>
          <p:nvPr/>
        </p:nvSpPr>
        <p:spPr bwMode="auto">
          <a:xfrm>
            <a:off x="5509763" y="706717"/>
            <a:ext cx="8146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400" b="1" dirty="0" smtClean="0">
                <a:latin typeface="Kristen ITC" pitchFamily="66" charset="0"/>
              </a:rPr>
              <a:t>1988</a:t>
            </a:r>
            <a:endParaRPr lang="en-GB" sz="2400" b="1" dirty="0">
              <a:latin typeface="Kristen ITC" pitchFamily="66" charset="0"/>
            </a:endParaRPr>
          </a:p>
        </p:txBody>
      </p:sp>
      <p:sp>
        <p:nvSpPr>
          <p:cNvPr id="23" name="TextBox 19"/>
          <p:cNvSpPr txBox="1">
            <a:spLocks noChangeArrowheads="1"/>
          </p:cNvSpPr>
          <p:nvPr/>
        </p:nvSpPr>
        <p:spPr bwMode="auto">
          <a:xfrm>
            <a:off x="5174575" y="2603723"/>
            <a:ext cx="7906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400" b="1" dirty="0" smtClean="0">
                <a:latin typeface="Kristen ITC" pitchFamily="66" charset="0"/>
              </a:rPr>
              <a:t>1993</a:t>
            </a:r>
            <a:endParaRPr lang="en-GB" sz="2400" b="1" dirty="0">
              <a:latin typeface="Kristen ITC" pitchFamily="66" charset="0"/>
            </a:endParaRPr>
          </a:p>
        </p:txBody>
      </p:sp>
      <p:sp>
        <p:nvSpPr>
          <p:cNvPr id="24" name="TextBox 20"/>
          <p:cNvSpPr txBox="1">
            <a:spLocks noChangeArrowheads="1"/>
          </p:cNvSpPr>
          <p:nvPr/>
        </p:nvSpPr>
        <p:spPr bwMode="auto">
          <a:xfrm>
            <a:off x="3937587" y="2984922"/>
            <a:ext cx="8018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400" b="1" dirty="0" smtClean="0">
                <a:latin typeface="Kristen ITC" pitchFamily="66" charset="0"/>
              </a:rPr>
              <a:t>1995</a:t>
            </a:r>
            <a:endParaRPr lang="en-GB" sz="2400" b="1" dirty="0">
              <a:latin typeface="Kristen ITC" pitchFamily="66" charset="0"/>
            </a:endParaRPr>
          </a:p>
        </p:txBody>
      </p:sp>
      <p:sp>
        <p:nvSpPr>
          <p:cNvPr id="25" name="TextBox 21"/>
          <p:cNvSpPr txBox="1">
            <a:spLocks noChangeArrowheads="1"/>
          </p:cNvSpPr>
          <p:nvPr/>
        </p:nvSpPr>
        <p:spPr bwMode="auto">
          <a:xfrm>
            <a:off x="2404669" y="5252226"/>
            <a:ext cx="8691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400" b="1" dirty="0" smtClean="0">
                <a:latin typeface="Kristen ITC" pitchFamily="66" charset="0"/>
              </a:rPr>
              <a:t>2009</a:t>
            </a:r>
            <a:endParaRPr lang="en-GB" sz="2400" b="1" dirty="0">
              <a:latin typeface="Kristen ITC" pitchFamily="66" charset="0"/>
            </a:endParaRPr>
          </a:p>
        </p:txBody>
      </p:sp>
      <p:sp>
        <p:nvSpPr>
          <p:cNvPr id="26" name="TextBox 22"/>
          <p:cNvSpPr txBox="1">
            <a:spLocks noChangeArrowheads="1"/>
          </p:cNvSpPr>
          <p:nvPr/>
        </p:nvSpPr>
        <p:spPr bwMode="auto">
          <a:xfrm>
            <a:off x="4098105" y="5570289"/>
            <a:ext cx="8050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400" b="1" dirty="0" smtClean="0">
                <a:latin typeface="Kristen ITC" pitchFamily="66" charset="0"/>
              </a:rPr>
              <a:t>2013</a:t>
            </a:r>
            <a:endParaRPr lang="en-GB" sz="2400" b="1" dirty="0">
              <a:latin typeface="Kristen ITC" pitchFamily="66" charset="0"/>
            </a:endParaRPr>
          </a:p>
        </p:txBody>
      </p:sp>
      <p:sp>
        <p:nvSpPr>
          <p:cNvPr id="27" name="TextBox 23"/>
          <p:cNvSpPr txBox="1">
            <a:spLocks noChangeArrowheads="1"/>
          </p:cNvSpPr>
          <p:nvPr/>
        </p:nvSpPr>
        <p:spPr bwMode="auto">
          <a:xfrm>
            <a:off x="6058258" y="5551717"/>
            <a:ext cx="8146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400" b="1" dirty="0" smtClean="0">
                <a:latin typeface="Kristen ITC" pitchFamily="66" charset="0"/>
              </a:rPr>
              <a:t>2014</a:t>
            </a:r>
            <a:endParaRPr lang="en-GB" sz="2400" b="1" dirty="0">
              <a:latin typeface="Kristen ITC" pitchFamily="66" charset="0"/>
            </a:endParaRPr>
          </a:p>
        </p:txBody>
      </p:sp>
      <p:sp>
        <p:nvSpPr>
          <p:cNvPr id="29" name="TextBox 26"/>
          <p:cNvSpPr txBox="1">
            <a:spLocks noChangeArrowheads="1"/>
          </p:cNvSpPr>
          <p:nvPr/>
        </p:nvSpPr>
        <p:spPr bwMode="auto">
          <a:xfrm>
            <a:off x="7748231" y="5570846"/>
            <a:ext cx="8274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400" b="1" dirty="0" smtClean="0">
                <a:latin typeface="Kristen ITC" pitchFamily="66" charset="0"/>
              </a:rPr>
              <a:t>2017</a:t>
            </a:r>
            <a:endParaRPr lang="en-GB" sz="2400" b="1" dirty="0">
              <a:latin typeface="Kristen ITC" pitchFamily="66" charset="0"/>
            </a:endParaRPr>
          </a:p>
        </p:txBody>
      </p:sp>
      <p:sp>
        <p:nvSpPr>
          <p:cNvPr id="30" name="TextBox 41"/>
          <p:cNvSpPr txBox="1">
            <a:spLocks noChangeArrowheads="1"/>
          </p:cNvSpPr>
          <p:nvPr/>
        </p:nvSpPr>
        <p:spPr bwMode="auto">
          <a:xfrm>
            <a:off x="2708852" y="328121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sz="2400" b="1" dirty="0">
              <a:latin typeface="Kristen ITC" pitchFamily="66" charset="0"/>
            </a:endParaRPr>
          </a:p>
        </p:txBody>
      </p:sp>
      <p:sp>
        <p:nvSpPr>
          <p:cNvPr id="31" name="TextBox 37"/>
          <p:cNvSpPr txBox="1">
            <a:spLocks noChangeArrowheads="1"/>
          </p:cNvSpPr>
          <p:nvPr/>
        </p:nvSpPr>
        <p:spPr bwMode="auto">
          <a:xfrm>
            <a:off x="5514050" y="4777259"/>
            <a:ext cx="18515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1400" b="1" dirty="0" smtClean="0">
                <a:latin typeface="Kristen ITC" pitchFamily="66" charset="0"/>
              </a:rPr>
              <a:t>My brother moved to Australia</a:t>
            </a:r>
            <a:endParaRPr lang="en-GB" sz="1400" b="1" dirty="0">
              <a:latin typeface="Kristen ITC" pitchFamily="66" charset="0"/>
            </a:endParaRPr>
          </a:p>
        </p:txBody>
      </p:sp>
      <p:sp>
        <p:nvSpPr>
          <p:cNvPr id="32" name="TextBox 40"/>
          <p:cNvSpPr txBox="1">
            <a:spLocks noChangeArrowheads="1"/>
          </p:cNvSpPr>
          <p:nvPr/>
        </p:nvSpPr>
        <p:spPr bwMode="auto">
          <a:xfrm>
            <a:off x="6976395" y="1752124"/>
            <a:ext cx="214312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2800" u="sng" dirty="0">
                <a:latin typeface="Kristen ITC" pitchFamily="66" charset="0"/>
              </a:rPr>
              <a:t>The </a:t>
            </a:r>
            <a:r>
              <a:rPr lang="en-GB" sz="2800" u="sng" dirty="0" smtClean="0">
                <a:latin typeface="Kristen ITC" pitchFamily="66" charset="0"/>
              </a:rPr>
              <a:t>timeline </a:t>
            </a:r>
            <a:r>
              <a:rPr lang="en-GB" sz="2800" u="sng" dirty="0">
                <a:latin typeface="Kristen ITC" pitchFamily="66" charset="0"/>
              </a:rPr>
              <a:t>of </a:t>
            </a:r>
            <a:r>
              <a:rPr lang="en-GB" sz="2800" u="sng" dirty="0" smtClean="0">
                <a:latin typeface="Kristen ITC" pitchFamily="66" charset="0"/>
              </a:rPr>
              <a:t>my </a:t>
            </a:r>
            <a:r>
              <a:rPr lang="en-GB" sz="2800" u="sng" dirty="0">
                <a:latin typeface="Kristen ITC" pitchFamily="66" charset="0"/>
              </a:rPr>
              <a:t>l</a:t>
            </a:r>
            <a:r>
              <a:rPr lang="en-GB" sz="2800" u="sng" dirty="0" smtClean="0">
                <a:latin typeface="Kristen ITC" pitchFamily="66" charset="0"/>
              </a:rPr>
              <a:t>ife </a:t>
            </a:r>
            <a:r>
              <a:rPr lang="en-GB" sz="2800" u="sng" dirty="0">
                <a:latin typeface="Kristen ITC" pitchFamily="66" charset="0"/>
              </a:rPr>
              <a:t>by </a:t>
            </a:r>
            <a:r>
              <a:rPr lang="en-GB" sz="2800" u="sng" dirty="0" smtClean="0">
                <a:latin typeface="Kristen ITC" pitchFamily="66" charset="0"/>
              </a:rPr>
              <a:t>Mrs </a:t>
            </a:r>
            <a:r>
              <a:rPr lang="en-GB" sz="2800" u="sng" dirty="0" err="1" smtClean="0">
                <a:latin typeface="Kristen ITC" pitchFamily="66" charset="0"/>
              </a:rPr>
              <a:t>Anderton</a:t>
            </a:r>
            <a:endParaRPr lang="en-GB" sz="2800" u="sng" dirty="0">
              <a:latin typeface="Kristen ITC" pitchFamily="66" charset="0"/>
            </a:endParaRPr>
          </a:p>
        </p:txBody>
      </p:sp>
      <p:sp>
        <p:nvSpPr>
          <p:cNvPr id="33" name="TextBox 8"/>
          <p:cNvSpPr txBox="1">
            <a:spLocks noChangeArrowheads="1"/>
          </p:cNvSpPr>
          <p:nvPr/>
        </p:nvSpPr>
        <p:spPr bwMode="auto">
          <a:xfrm>
            <a:off x="203663" y="2220136"/>
            <a:ext cx="1233951" cy="738664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1400" b="1" dirty="0" smtClean="0">
                <a:latin typeface="Kristen ITC" pitchFamily="66" charset="0"/>
              </a:rPr>
              <a:t>Starts the year I was born</a:t>
            </a:r>
            <a:endParaRPr lang="en-GB" sz="1400" b="1" dirty="0">
              <a:latin typeface="Kristen ITC" pitchFamily="66" charset="0"/>
            </a:endParaRPr>
          </a:p>
        </p:txBody>
      </p:sp>
      <p:sp>
        <p:nvSpPr>
          <p:cNvPr id="34" name="TextBox 8"/>
          <p:cNvSpPr txBox="1">
            <a:spLocks noChangeArrowheads="1"/>
          </p:cNvSpPr>
          <p:nvPr/>
        </p:nvSpPr>
        <p:spPr bwMode="auto">
          <a:xfrm>
            <a:off x="7538578" y="4069848"/>
            <a:ext cx="1233951" cy="307777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1400" b="1" dirty="0" smtClean="0">
                <a:latin typeface="Kristen ITC" pitchFamily="66" charset="0"/>
              </a:rPr>
              <a:t>Ends Today</a:t>
            </a:r>
            <a:endParaRPr lang="en-GB" sz="1400" b="1" dirty="0">
              <a:latin typeface="Kristen ITC" pitchFamily="66" charset="0"/>
            </a:endParaRPr>
          </a:p>
        </p:txBody>
      </p:sp>
      <p:sp>
        <p:nvSpPr>
          <p:cNvPr id="3" name="Down Arrow 2"/>
          <p:cNvSpPr/>
          <p:nvPr/>
        </p:nvSpPr>
        <p:spPr>
          <a:xfrm rot="10800000">
            <a:off x="203663" y="600163"/>
            <a:ext cx="353094" cy="1486279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Down Arrow 34"/>
          <p:cNvSpPr/>
          <p:nvPr/>
        </p:nvSpPr>
        <p:spPr>
          <a:xfrm rot="164515">
            <a:off x="8688415" y="4125400"/>
            <a:ext cx="353094" cy="1486279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20"/>
          <p:cNvSpPr txBox="1">
            <a:spLocks noChangeArrowheads="1"/>
          </p:cNvSpPr>
          <p:nvPr/>
        </p:nvSpPr>
        <p:spPr bwMode="auto">
          <a:xfrm>
            <a:off x="2753897" y="3335381"/>
            <a:ext cx="8114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400" b="1" dirty="0" smtClean="0">
                <a:latin typeface="Kristen ITC" pitchFamily="66" charset="0"/>
              </a:rPr>
              <a:t>1999</a:t>
            </a:r>
            <a:endParaRPr lang="en-GB" sz="2400" b="1" dirty="0">
              <a:latin typeface="Kristen ITC" pitchFamily="66" charset="0"/>
            </a:endParaRPr>
          </a:p>
        </p:txBody>
      </p:sp>
      <p:sp>
        <p:nvSpPr>
          <p:cNvPr id="37" name="TextBox 37"/>
          <p:cNvSpPr txBox="1">
            <a:spLocks noChangeArrowheads="1"/>
          </p:cNvSpPr>
          <p:nvPr/>
        </p:nvSpPr>
        <p:spPr bwMode="auto">
          <a:xfrm>
            <a:off x="3784414" y="4868539"/>
            <a:ext cx="17578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1400" b="1" dirty="0" smtClean="0">
                <a:latin typeface="Kristen ITC" pitchFamily="66" charset="0"/>
              </a:rPr>
              <a:t>My son started school</a:t>
            </a:r>
            <a:endParaRPr lang="en-GB" sz="1400" b="1" dirty="0"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61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3014">
            <a:off x="5625739" y="4476874"/>
            <a:ext cx="2664158" cy="1809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23528" y="47667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GB" sz="24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Show you know:</a:t>
            </a:r>
          </a:p>
          <a:p>
            <a:pPr>
              <a:defRPr/>
            </a:pPr>
            <a:endParaRPr lang="en-GB" sz="2400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GB" sz="2400" dirty="0" smtClean="0">
                <a:latin typeface="Comic Sans MS" panose="030F0702030302020204" pitchFamily="66" charset="0"/>
              </a:rPr>
              <a:t>Create a timeline to show important events in your life.</a:t>
            </a:r>
          </a:p>
          <a:p>
            <a:pPr>
              <a:defRPr/>
            </a:pPr>
            <a:endParaRPr lang="en-GB" sz="2400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GB" sz="2400" dirty="0" smtClean="0">
                <a:latin typeface="Comic Sans MS" panose="030F0702030302020204" pitchFamily="66" charset="0"/>
              </a:rPr>
              <a:t>Make sure the events are in </a:t>
            </a:r>
            <a:r>
              <a:rPr lang="en-GB" sz="3200" b="1" dirty="0" smtClean="0">
                <a:latin typeface="Comic Sans MS" panose="030F0702030302020204" pitchFamily="66" charset="0"/>
              </a:rPr>
              <a:t>chronological order</a:t>
            </a:r>
            <a:r>
              <a:rPr lang="en-GB" sz="2400" dirty="0" smtClean="0">
                <a:latin typeface="Comic Sans MS" panose="030F0702030302020204" pitchFamily="66" charset="0"/>
              </a:rPr>
              <a:t>!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5" name="TextBox 15"/>
          <p:cNvSpPr txBox="1">
            <a:spLocks noChangeArrowheads="1"/>
          </p:cNvSpPr>
          <p:nvPr/>
        </p:nvSpPr>
        <p:spPr bwMode="auto">
          <a:xfrm>
            <a:off x="327043" y="2979069"/>
            <a:ext cx="2160240" cy="923330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dirty="0" smtClean="0">
                <a:latin typeface="Comic Sans MS" panose="030F0702030302020204" pitchFamily="66" charset="0"/>
              </a:rPr>
              <a:t>Include 10 interesting facts about your life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8" name="TextBox 15"/>
          <p:cNvSpPr txBox="1">
            <a:spLocks noChangeArrowheads="1"/>
          </p:cNvSpPr>
          <p:nvPr/>
        </p:nvSpPr>
        <p:spPr bwMode="auto">
          <a:xfrm>
            <a:off x="3347864" y="3102179"/>
            <a:ext cx="1978466" cy="646331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dirty="0" smtClean="0">
                <a:latin typeface="Comic Sans MS" panose="030F0702030302020204" pitchFamily="66" charset="0"/>
              </a:rPr>
              <a:t>Include factual detail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6398951" y="3225289"/>
            <a:ext cx="2160240" cy="369332"/>
          </a:xfrm>
          <a:prstGeom prst="rect">
            <a:avLst/>
          </a:prstGeom>
          <a:solidFill>
            <a:srgbClr val="FF99FF"/>
          </a:solidFill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dirty="0" smtClean="0">
                <a:latin typeface="Comic Sans MS" panose="030F0702030302020204" pitchFamily="66" charset="0"/>
              </a:rPr>
              <a:t>Include images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56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260648"/>
            <a:ext cx="23727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To finish…….</a:t>
            </a:r>
            <a:endParaRPr lang="en-GB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484784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Write at least three new facts or new skills you have learned in this lesson.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15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53543"/>
          <a:stretch/>
        </p:blipFill>
        <p:spPr>
          <a:xfrm>
            <a:off x="2483768" y="548680"/>
            <a:ext cx="4896544" cy="592874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995936" y="1052736"/>
            <a:ext cx="2952328" cy="151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23528" y="0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These are your next five lessons:</a:t>
            </a:r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51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654" y="0"/>
            <a:ext cx="91323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Active listening: </a:t>
            </a:r>
          </a:p>
          <a:p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sz="20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3200" dirty="0" smtClean="0">
                <a:latin typeface="Comic Sans MS" panose="030F0702030302020204" pitchFamily="66" charset="0"/>
              </a:rPr>
              <a:t>Click on the link below.</a:t>
            </a:r>
          </a:p>
          <a:p>
            <a:pPr marL="514350" indent="-514350">
              <a:buFont typeface="+mj-lt"/>
              <a:buAutoNum type="arabicPeriod"/>
            </a:pPr>
            <a:endParaRPr lang="en-GB" sz="3200" dirty="0" smtClean="0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3200" dirty="0">
                <a:latin typeface="Comic Sans MS" panose="030F0702030302020204" pitchFamily="66" charset="0"/>
              </a:rPr>
              <a:t>W</a:t>
            </a:r>
            <a:r>
              <a:rPr lang="en-GB" sz="3200" dirty="0" smtClean="0">
                <a:latin typeface="Comic Sans MS" panose="030F0702030302020204" pitchFamily="66" charset="0"/>
              </a:rPr>
              <a:t>atch clip carefully. </a:t>
            </a:r>
          </a:p>
          <a:p>
            <a:pPr marL="514350" indent="-514350">
              <a:buFont typeface="+mj-lt"/>
              <a:buAutoNum type="arabicPeriod"/>
            </a:pPr>
            <a:endParaRPr lang="en-GB" sz="3200" dirty="0" smtClean="0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3200" dirty="0" smtClean="0">
                <a:latin typeface="Comic Sans MS" panose="030F0702030302020204" pitchFamily="66" charset="0"/>
              </a:rPr>
              <a:t>Write down at least </a:t>
            </a:r>
            <a:r>
              <a:rPr lang="en-GB" sz="3200" b="1" dirty="0" smtClean="0">
                <a:latin typeface="Comic Sans MS" panose="030F0702030302020204" pitchFamily="66" charset="0"/>
              </a:rPr>
              <a:t>three</a:t>
            </a:r>
            <a:r>
              <a:rPr lang="en-GB" sz="3200" dirty="0" smtClean="0">
                <a:latin typeface="Comic Sans MS" panose="030F0702030302020204" pitchFamily="66" charset="0"/>
              </a:rPr>
              <a:t> reasons why history is important.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03648" y="5013176"/>
            <a:ext cx="6174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www.youtube.com/watch?v=MH-poqMomhk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772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1056" y="4232221"/>
            <a:ext cx="1538859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tx1"/>
                </a:solidFill>
                <a:latin typeface="Kristen ITC" pitchFamily="66" charset="0"/>
              </a:rPr>
              <a:t>Objects</a:t>
            </a:r>
            <a:endParaRPr lang="en-GB" sz="2400" b="1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5390" y="5346408"/>
            <a:ext cx="1104496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tx1"/>
                </a:solidFill>
                <a:latin typeface="Kristen ITC" pitchFamily="66" charset="0"/>
              </a:rPr>
              <a:t>Dates</a:t>
            </a:r>
            <a:endParaRPr lang="en-GB" sz="2400" b="1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16216" y="5480250"/>
            <a:ext cx="1309859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tx1"/>
                </a:solidFill>
                <a:latin typeface="Kristen ITC" pitchFamily="66" charset="0"/>
              </a:rPr>
              <a:t>People</a:t>
            </a:r>
            <a:endParaRPr lang="en-GB" sz="2400" b="1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19072" y="4170665"/>
            <a:ext cx="1264063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tx1"/>
                </a:solidFill>
                <a:latin typeface="Kristen ITC" pitchFamily="66" charset="0"/>
              </a:rPr>
              <a:t>Events</a:t>
            </a:r>
            <a:endParaRPr lang="en-GB" sz="2400" b="1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01821" y="5541806"/>
            <a:ext cx="804900" cy="338554"/>
          </a:xfrm>
          <a:prstGeom prst="rect">
            <a:avLst/>
          </a:prstGeom>
          <a:gradFill rotWithShape="1">
            <a:gsLst>
              <a:gs pos="0">
                <a:srgbClr val="00B050">
                  <a:tint val="50000"/>
                  <a:satMod val="300000"/>
                </a:srgbClr>
              </a:gs>
              <a:gs pos="35000">
                <a:srgbClr val="00B050">
                  <a:tint val="37000"/>
                  <a:satMod val="300000"/>
                </a:srgbClr>
              </a:gs>
              <a:gs pos="100000">
                <a:srgbClr val="00B05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B05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Kristen ITC" pitchFamily="66" charset="0"/>
              </a:rPr>
              <a:t>Who?</a:t>
            </a:r>
          </a:p>
        </p:txBody>
      </p:sp>
      <p:sp>
        <p:nvSpPr>
          <p:cNvPr id="9" name="Rectangle 8"/>
          <p:cNvSpPr/>
          <p:nvPr/>
        </p:nvSpPr>
        <p:spPr>
          <a:xfrm>
            <a:off x="2784885" y="5007854"/>
            <a:ext cx="895403" cy="338554"/>
          </a:xfrm>
          <a:prstGeom prst="rect">
            <a:avLst/>
          </a:prstGeom>
          <a:gradFill rotWithShape="1">
            <a:gsLst>
              <a:gs pos="0">
                <a:srgbClr val="00B050">
                  <a:tint val="50000"/>
                  <a:satMod val="300000"/>
                </a:srgbClr>
              </a:gs>
              <a:gs pos="35000">
                <a:srgbClr val="00B050">
                  <a:tint val="37000"/>
                  <a:satMod val="300000"/>
                </a:srgbClr>
              </a:gs>
              <a:gs pos="100000">
                <a:srgbClr val="00B05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B05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Kristen ITC" pitchFamily="66" charset="0"/>
              </a:rPr>
              <a:t>What?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58686" y="4221305"/>
            <a:ext cx="900434" cy="338554"/>
          </a:xfrm>
          <a:prstGeom prst="rect">
            <a:avLst/>
          </a:prstGeom>
          <a:gradFill rotWithShape="1">
            <a:gsLst>
              <a:gs pos="0">
                <a:srgbClr val="00B050">
                  <a:tint val="50000"/>
                  <a:satMod val="300000"/>
                </a:srgbClr>
              </a:gs>
              <a:gs pos="35000">
                <a:srgbClr val="00B050">
                  <a:tint val="37000"/>
                  <a:satMod val="300000"/>
                </a:srgbClr>
              </a:gs>
              <a:gs pos="100000">
                <a:srgbClr val="00B05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B05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Kristen ITC" pitchFamily="66" charset="0"/>
              </a:rPr>
              <a:t>When?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19557" y="5007854"/>
            <a:ext cx="804900" cy="338554"/>
          </a:xfrm>
          <a:prstGeom prst="rect">
            <a:avLst/>
          </a:prstGeom>
          <a:gradFill rotWithShape="1">
            <a:gsLst>
              <a:gs pos="0">
                <a:srgbClr val="00B050">
                  <a:tint val="50000"/>
                  <a:satMod val="300000"/>
                </a:srgbClr>
              </a:gs>
              <a:gs pos="35000">
                <a:srgbClr val="00B050">
                  <a:tint val="37000"/>
                  <a:satMod val="300000"/>
                </a:srgbClr>
              </a:gs>
              <a:gs pos="100000">
                <a:srgbClr val="00B05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B05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Kristen ITC" pitchFamily="66" charset="0"/>
              </a:rPr>
              <a:t>Why?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713341" y="4232221"/>
            <a:ext cx="1038493" cy="338554"/>
          </a:xfrm>
          <a:prstGeom prst="rect">
            <a:avLst/>
          </a:prstGeom>
          <a:gradFill rotWithShape="1">
            <a:gsLst>
              <a:gs pos="0">
                <a:srgbClr val="00B050">
                  <a:tint val="50000"/>
                  <a:satMod val="300000"/>
                </a:srgbClr>
              </a:gs>
              <a:gs pos="35000">
                <a:srgbClr val="00B050">
                  <a:tint val="37000"/>
                  <a:satMod val="300000"/>
                </a:srgbClr>
              </a:gs>
              <a:gs pos="100000">
                <a:srgbClr val="00B05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B05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Kristen ITC" pitchFamily="66" charset="0"/>
              </a:rPr>
              <a:t>Where?</a:t>
            </a:r>
          </a:p>
        </p:txBody>
      </p:sp>
      <p:pic>
        <p:nvPicPr>
          <p:cNvPr id="14" name="Picture 4" descr="http://cdn.articulate.com/images/blogs/rel/uploads/2007/10/remember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104" y="1543649"/>
            <a:ext cx="1881730" cy="188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86034" y="226129"/>
            <a:ext cx="867881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Show you know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Create a spider diagram to show your knowledge of history so far.</a:t>
            </a: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Think about…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>
                <a:latin typeface="Comic Sans MS" panose="030F0702030302020204" pitchFamily="66" charset="0"/>
              </a:rPr>
              <a:t>History you studied at primary school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>
                <a:latin typeface="Comic Sans MS" panose="030F0702030302020204" pitchFamily="66" charset="0"/>
              </a:rPr>
              <a:t>History you have seen on TV and /or in film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>
                <a:latin typeface="Comic Sans MS" panose="030F0702030302020204" pitchFamily="66" charset="0"/>
              </a:rPr>
              <a:t>Historical buildings you have you visited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>
                <a:latin typeface="Comic Sans MS" panose="030F0702030302020204" pitchFamily="66" charset="0"/>
              </a:rPr>
              <a:t>No fact too small – Record EVERYTHING!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49341" y="3685151"/>
            <a:ext cx="1309859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tx1"/>
                </a:solidFill>
                <a:latin typeface="Kristen ITC" pitchFamily="66" charset="0"/>
              </a:rPr>
              <a:t>Places</a:t>
            </a:r>
            <a:endParaRPr lang="en-GB" sz="2400" b="1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034" y="5965765"/>
            <a:ext cx="8972460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Ready for more?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Which is your favourite historical period/ topic? Explain.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51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5200" t="19320" r="22827" b="25242"/>
          <a:stretch/>
        </p:blipFill>
        <p:spPr>
          <a:xfrm>
            <a:off x="539552" y="908720"/>
            <a:ext cx="7776864" cy="51845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323528" y="116632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Read: </a:t>
            </a:r>
            <a:endParaRPr lang="en-GB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22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801" t="34040" r="23225" b="9680"/>
          <a:stretch/>
        </p:blipFill>
        <p:spPr>
          <a:xfrm>
            <a:off x="1331640" y="1340768"/>
            <a:ext cx="6171192" cy="41764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23528" y="116632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Here is an example of a timeline:</a:t>
            </a:r>
            <a:endParaRPr lang="en-GB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17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226" t="30680" r="51050" b="52520"/>
          <a:stretch/>
        </p:blipFill>
        <p:spPr>
          <a:xfrm>
            <a:off x="1475656" y="1772816"/>
            <a:ext cx="5821847" cy="23762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32656"/>
            <a:ext cx="3505504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173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034" y="226129"/>
            <a:ext cx="867881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Show you know</a:t>
            </a:r>
          </a:p>
          <a:p>
            <a:endParaRPr lang="en-GB" sz="24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457200" indent="-457200">
              <a:buAutoNum type="arabicPeriod"/>
            </a:pPr>
            <a:r>
              <a:rPr lang="en-GB" sz="2400" dirty="0" smtClean="0">
                <a:latin typeface="Comic Sans MS" panose="030F0702030302020204" pitchFamily="66" charset="0"/>
              </a:rPr>
              <a:t>Write a definition for each of the following key terms:</a:t>
            </a:r>
          </a:p>
          <a:p>
            <a:pPr marL="457200" indent="-457200">
              <a:buAutoNum type="arabicPeriod"/>
            </a:pPr>
            <a:endParaRPr lang="en-GB" sz="2400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omic Sans MS" panose="030F0702030302020204" pitchFamily="66" charset="0"/>
              </a:rPr>
              <a:t>Chronology –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omic Sans MS" panose="030F0702030302020204" pitchFamily="66" charset="0"/>
              </a:rPr>
              <a:t>Timeline –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omic Sans MS" panose="030F0702030302020204" pitchFamily="66" charset="0"/>
              </a:rPr>
              <a:t>AD -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omic Sans MS" panose="030F0702030302020204" pitchFamily="66" charset="0"/>
              </a:rPr>
              <a:t>BC 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8933" y="5445224"/>
            <a:ext cx="8972460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Ready for more?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Read the FACT! Box on page 6 and write three examples of periods of history.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84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jpeg;base64,/9j/4AAQSkZJRgABAQAAAQABAAD/2wCEAAkGBxIQEBQPDxQQEBQUEA8QEBEUEBQPEBQQFBQWFhQXFRQYHCggGRslGxQUITEiJSkrLi4uFx8zODMxNygtLisBCgoKDg0OGhAQGywkHyQsLCwsLCwsLCwsLCwsLCwsLCwsLCwsLCwsLCwsLCwsLCwsLCwsLCwsLCwsLCwsLCwsLP/AABEIAK4BIgMBEQACEQEDEQH/xAAcAAEAAQUBAQAAAAAAAAAAAAAABgEDBAUHAgj/xAA9EAABAwIDBgQEAwYFBQAAAAABAAIDBBEFEiEGEzFBUWEHInGBMpGhsRQjQhVSYoKS0RYzQ2PBJFNyg8L/xAAbAQEAAgMBAQAAAAAAAAAAAAAAAQUCAwQGB//EAC8RAQACAgEDAwMCBAcAAAAAAAABAgMRBBIhMQUTQSJRYTKRFHGB4RUjQlKhwfH/2gAMAwEAAhEDEQA/AO4oCAgICAgICAgICAgICAgICAgICAgICAgICAgICAgICAgICAgICAgICAgICAgICAgIKKAugqpBAQEBAQEBAQEBAQEBAQEBAQEBAQEBAQEBAQEBAQEBAQUQW5pQ0eugC5eVya4KdU/0ZVr1MZzi7iT6DRecy8zNlne/2borEMabM3VjiD3Nx8iuOObyMNtxb922kVt2mF3C8UEt2OsHt4jkR1C9J6b6nXl1mJ7Wj/lr5HHnFqfiWyVq5hAQEBAQEBAQEBAQEBAQEBAQEBAQEBAQEBAQEBAQEBBQoNVUTXmLb/C0C3c6/wBl5D1jPM8jo+zsx01i2vhwXPjy1irDUsGvqABYLg5GSLS6cOP5Rs1u6mjeOUjQR1BOU/Qlb/TMlqZ62/OlllxdWC2/s6CvfvNiAgICAgICAgICAgICAgICAgICAgICAgICAgICAgICChQRXHpTFUZuT2gg9xofsPmvGeu4bRn6/uuOFEZMXT9lh2JG3FUe7N8caNsR07pHBrAXOPBo4rZg418t+msblumtcVd28NpRbKBxD6hxJBDgxps24Nxd3Er1fA9IikRe/lXcj1CbfTTwlC9Aq3mSVrRdxDR1JACCzHXxONmyRk9A9pP3UbGSpBAQEBAQEBAQEBAQEBAQEBAQEBAQEBAQEBAQWZpcunNV3N51eP2jyzrXbWVtU9ouH27WC85m9X5MT5/Z2YcNLTqYav8Ab0zebXerf7KMfrvIjz3/AJuz/D8U/hh4vjAqIskkdiDdj2vs5ruouPpdbsvq0cmnTkrDLD6fOK8TSyM4VNPUTCnjaS43uf0taOLnHkFow+n+9bVHfyM9cMbs6dhGFsp2WGrj8bzxJ/4HZep4vCx8amq/u83yORfNbdl+sro4QDI4NucrRcXc7o0cyum9608tEVmfDRYrtHlduY7vlP8ApRkOc0dZH/DGPmVHux1dMeWUUnzLWDB31BzVLi7W4Y0kNHqeLj8h2WdY7MdtnBgEAFt2z+kX+ay1CNrmEvdT1Bp3OLo3AGIOOZzXa+UO6eX7LXXcWnbOdahI1sYCAgICAgICAgICAgICAgICAgICAgICAgIPLnWF1ry5Ix0m8/CYjcsCaTi4rxXM5E5LTeXTSvwimL4nqbmwVZFbXld8bj6jbTuxEHmtkYJdvtxDw6rB0GpNgBzJK2UwzM6TOqxtPtnMIbTsvYbx9jI77N9Ava8DiexiiJ8/Ly3M5U58n4hTaTaBlGy5s6R1xHHfUnqejR1W/kciMMblqwYZyS5jVVstW8ySOvf9XAAfusHId15vNnta83tPf4hcY6VpHTWEl2KgYBI0DzAtJ6ltv7hWnpV+rq/3OPn4+mI0l8cdlcq1kRtQaBshlxEAcI8t/XK5x+jmfNYx52ynwlalAgICAgICAgICAgICAgICAgICAgICAgICDEq5f0+5VB6zyoiIwx/VuxVme7SYxWgNsF5XLk6p1Cy4uCZnbku1mMky7th0abu9eQVzweLHR1Ss8mTp+lrG4i9dE4KtXvS3+xNYDWxvnPkju88xmtZvyJv/ACqccY8V4taOzXn9zLjmtXaKitayMy3Bba4PI34L0dLRaN1ncPOzExOrQ5Hi8slTJ+Kmvlke5sQ4Wib8OnK/FU/P6tdU/wDi14mtdML0QFrBUU73uVhFdMzDpHwyCVnEaEcnNPEFbuPyZxXi8Mc2OMlOmXQcOqmzMD2e45tPQr12DkUzU3WVDlwzjtMWYu02MCkhuLOleSyBhPxPtck/wtAJJ7d1nkvFatda78MDYuSPeSRueZKhsccklxY2lJJceVyWg25DKsaXie0Mr0mveUuWxgICAgICAgICAgICAgICAgICAgICAgICAokRPEK0nNYkeb6cl885vInLyLzP3XXHwxER/JGccrHsY59i6wJ6lYcXHW9oiVnjita7hyt8he4uOpcb+pK9VFemNQ4Zv1TuUjwLZSrqDZkMgGl3PG7YLi41dx48rqJw3v4hhbkY6eXRMM2F/DQS5nNlkexhy/Cy7DmAa7iLm4vpxXXj4G6z1y4snOmZ+klozkZFHK50TnZ2tIucpaCR2Gv1XXxuNXDHTEuXPmnLO5htJ8GZNDuXCw0LSOLXAWBCzz4IzVmsowZpxztEKjD5KaTdyjrkePheOo79l5bl8a+GdW8fC+wZ65Y+lnU7LqvtuJZzPyzqed1P+cCWtBAJ5O/htzKsOB7sZImv9nJybY5pMW/u0uMVctRJ+KMUj7gxwRtjdKA0G5uWj4bi5P6jYDQXV1yr3vXtHb/txYaVr+qUg8PsBlifLVztcx0rcoD/APMdd2Zznjlchth66BbODhyU3a/mfhHKy0tEVp8JwrBxiAgICAgICAgICAgICAgICAgICAgICAg8veACXEAAXJJsAO5USOU7R7ZUdPK9rJBUWcbNhs8ehffLpw4ryGf0e1s1rVnUL7Bk/wAuO3dIKeETRCQcHNDh6EXH0Ko5xzjvOvMSynL0zpyDbbAhSThzC8sfdzPMbscDqL/Igr1vpnLjPTv5gy17bda2T21Y/D4ppvNJlEcluLpGEsJ98od/MrS/Jx4adVlX/C3vfVVvFtqZZLMiGUvLWDrcuAA+qrf8W9y3Tjh1x6b0V6rsrCIXQvZDP8bWujB4NcQ4kZfVpabdPRW2G3aIv5VmSsTO6+EljYunctM6ea6kjkjLZgMvG50seoPIrRnx1yUmLt2K9qTE1c8/aMcLso/Pdms1jeB6Z3C4aewuey89HAiLbtOo+Putbcrqrqsb+8pNh+BT1RbLX2axvwU7Rk07/ujtck8zyVzhwdoiY1CtteKz27yl0cYaA1oAAFgBoAB0C7IiIaJ7+XoBSKoCAgICAgICAgIIntNt7T0FXBRTNlL5ywNeGjdgOdluST1SO86RPaNpYiRAQEBAQEBAQUQEGlx3ayjoR/1M8bHWuIwc8x9I23d9FjNohnTHa3iHO8b8YXvuzDqfqBNP9xG0/d3stVsv2dePhz5s59juM1VYb11Q+UXuIgQ2IejB5ffitU3mXZjwUr8NVvWt0aFr8w2TPS6nsNjZfQsa82LC6P1a0+X6ED2XlfVOP05t1+W/Hj6+7T7b1LJw2M62fmNjw0It9foun0uLY92+7bnxxFYha2da1tmiwHT14pzZtbvLPDWIjsl+FQ56unZ/utd/Rd//AMrV6ZTr5FYlhz7dOC0ugYnhjZxrobcbXHuF7S1Yt2l5aJmPDTfsOpb5WzOt2le23sQVjGKI8b/dPXKrdlM+s8j5Oznuk+QcbfRZRXUag6pbbDcDgp9Y2DN++dX/AD5eywphrWdx5TbJa3lsVtYKoCAgICAgICAgtVVQyJjpJHNYxoLnvcQ1rWjiSTwCjYiWM+J2F0zGyGpjmzOLQ2AiZ1xxuG8B3Kkazb3xRZh+4jp4TVTzsbI2MuLCxj7bu4AJJcToOyDk/ivj9bUyUslbRPoJYxIY3EuIkF2kWBGmUjrzSO07PjT6SwmqE0EUo1D4o3/1NBUz2lEMtQkQEBAQEBAQQXbHxJhoJnUrIpaidobmaPJG3M0Obd51OjgdAVrvkirfi485O7nGN7aYnVg55W0cRv8Alw/lm3d9y8+xHotFs0y7sfFpVE3GJhJ1kcdS5xvc/wDKw3vy6O0eFts8krgyNrnE/CxjS5x9AOKRWWNsla+ZS/AfC2vqbOmApGdZdZCO0Y1H81ltrily35UR4dHwHwsoKazpWuq3jW8p/LB7RjT53WftxES5bci9pY2LvbHmADWtbmAAAAFuy8Jnibci0b+ZX/Fr9EIJTYe+qkc8/DfQAWVhfPGGsV+W+I6p3KQU2zeQZhdq4L8ybTqWXuY4nUMzZypbDXxCc5bZ2tdyzuaWtJ7ake6s/S7Urli8uT1Hd8E6dSC9a82qgICAgICAgIMeqroohmlkjjF7Xc8NF/coNftNtLT4dTfi6ku3eZjQWNzkl3w2CjffQ1v+NoZMKlxamDpGMileGP8AI7PHcZXdNVJCMM8UZP2I/FZIo2SOlfBTRAucwvGgLr62Fjf0SRFcO2ax/FKYYia58TnXkgh3j4szeI0Zo0cgDdJ7HlIPDDa+bFoKnC68B00cD2mSwBe0ksIeOGYEjgk942eJRDwR2cp5cQq4qtjZXQMcxjHgOZcSFjyWnmLD5qYj6dolmeJMjaPaelqZgBCBSOuR5AxpLD/TxUVnuW8JT4/1MDsKZdzHPdPE6CxBJGucjtY/ZEpD4P15nwalcTcta+I/+t7mj6AKbMYTRQyEBAQEBAQEHJPGmgkhcyuiAyvDYZnWuWvbcsN+QIu32HVc+am+7u4mXp7S59g2zNfiBvBDI5pP+a45Ih/M7Q+11rjFMui/IrV0PAPBpgs6vmMh/wC1D5Ge8hGY+wC3VxRDkvypnw6Ng2AUtG3LSwxxdSG3ef8AyefMfcrbERDmm028tlZSxFA5h4kU74cxF8shJa7lc6lt+RuvMcrhe1yOv4lfcLkRfF0z5h78P42yQg9CQ71VNzMdvd7+GfIyzFOyXV0ADdByWjLiisbhw4bz1d3L9un5HMc3nmafuFYemRFqztbzP0d0t8NtsTO0UlUfzALQyH/UaP0uP7w+oHXj6ji8mNRS091JyuL0/XXw6DdWDgWqubdxvkALsrHPyi13ZRewvzKCF+HHiI3GXztbCYNyI3C78xc1+Ych/D9UkQjafbCuxLGRheEzvhiadzI5gaLlhJmkzWJsBoO47qIJdgDoqGlvI8iKCIl8kji92VouXOJ1JUzI5vP450ozPjpaySJr8jprNa3tz0vxsbFBm7cbY1UmFMxPBJGmME/iCYw6VjOBOV2gLSNfVJ8keF6n23FZs9PXNdaaOmkjnA0LagNtp0vcEeqiya+UF2P2NOKbOzuJLqj8VLNTyOJc68bGNLL9D5h6lTKIabF9sBU7PNoJnWqKaoijLXaOdEwODTb+GwBv0SfMSMeTEZsHpq3B6kmRtTTQywFvwB0gDr662IuD3an4Pylv+GX1WyEAhaXSRmSqa0C7nDePzADmcp+ii3mJK/LL2F8X6ODD2QVu9ZNAzdtDYy8Sho8tiPhPLWyynuiFrwPwyaevqsXkjMcUokEROgc58lyGjmAG8eFyojxpPy2Oy+yVbS7S1FWIXNpJHVJ3uZmUiQB48t7/ABdlMeNEpxttsVTYtEI6kEPZm3MzTZ7C7j2I0GhusdG0Z2b8G6KmJdUufWksMbGyaRsaeOUA8e/JSJzgGBU9BCKekjEUYJdlDnO1PE3cSUGyQEBAQEBAQEFueFr2lr2te08WuAc0+oOia2PTWgCw0A4AaBB6QEBAQY9ZRxzMMczGSMPFr2h7fkVjalbfqhMTNe8NJBRQ00jmQRsiboS1osM1tT9l4v1e9Y5E1j8O+nVbHG1vEavQ+iqr5N9nTgxd3K9uajNJGzoHOPvYD7FXHplNY5lYZO2oednYLuHLmDwII4EHkVlyck17w2UpEx3di2exUytEch/MaOP74HP16q69M9RryK9Nv1Q8/wAzi+1bqr+luXi4seeh9FbOJ8oR4xPgtVX0tP5XSbylzXIcxue4c23Ox09VMeCfLeeFO0LcIrzFiMO6/ENaN+9p3sYfq06/ocbXKlEup+Nxe/BZXQm4zwueWnR0WbXUcRwWufLKEF2GkxOswoUlDSYcKch8Us0xuXu/U5zL/FrxI5LZbwiEk8IMFghiqqB1ZTV7XgGWnjDnMjBux1y7Q34eyT3hHiXN9taaowKasw6K5pKxjXR5iT+WHXBHRwILT2ssYntpl87du8IqDcYNSttYvY6Z3rI4u+1llZjDnHiT4S1M1e6fDo2ujnJkkBe2NscpPn48je+ndYx50ylOdufDSLFI6e79xLCxkbpA3NmjDbFvsdR7qfnaIS3ZzCG0VJDSMJc2GNsYcbAutxJsk9xhz7E4bI8yPoqRzibucYGG56nTVBu4IGxtDI2tY1os1rQGtA6ADQILlkBAQEBAQEBAQEBAQEBAQEBAQeSgi1RPd73dXu+V7BfOefk6+RefyusdNUrH4amvn0J7LmpXql3YcaK426mlpbSNeydsj5Ipw0OYQbXjdrfKcvsdeq9RxMuOMXt67tWfDl93rieyuyUYdYjXgqvnTMTp2biMafGjLAHt0IsQe64cdr4L9dJVfuxk3WyQ4bViWMO4Hg4dHDive8HlV5GGLx/X+apzY/bvMfs4BtpRx021cb5wHxSz00xa7RvmAbr6ObddtfLVbw6h4nbAx4tBmZZlTG07mS1w5o13bhzB5HkSsZER8LKfEtw/CcRo5jRvZJGJXnduiBvmaL6ub0tw5KfMD3TeDtZTOlZRYm6CGXMHMETs2Q8A6z7E20vognewGxEGEQGOImSR5BmmIyl5HABtzlAvwug5N4qYvNjVZHhtLSzAwTvjc9zMxLybE3GjWAa6lYx37pl3nC6QQwxwjhHGxn9IAWUz3YwykSICAgICAgICAgICAgICAgICAgICAgILFVLkY53RpP0Wnk5PbxWt9oZ469VohDXO0XzS87nb0EQ0uLz2afRdPGruztxxqNoRtBVXtGDoAAr3jY5j6pa8t252DBbfmL39CuL1SYnSKx9Euj/jhk48lVdfbSu9iepe2SkJ3x/TnYB62N/oWr1voFbVwzvxto9SrEWrEfZsqzA6WaVtRNBBLKwBrJHxte9oBuLE916BWNigqgICDy1gFyABfUkC1z3QekBAQEBAQEBAQEBAQEBAQEBAQEBBQuQW3TAILL6uyDGkr0GsxCvLmFt+Nh9VWerTP8Lfp+2nXxNe7G2oldovA68Lysd0Zxx2ciMHje9uIACuvS+P7mWIlnysk48W48olX4M+92uJ9dfsvV/wVf8AT2UX8df57s/AsSfTeWRjiOrdfpxVRzPSb5J+lYYfUcetXb120zX+VgkJP+29oHrcKvx+h5pt3bbc7j1jaVYJiIbGGMvzJJFiXHiSvV8bj1wY4x1UmfPbLeby3kVeV0NDKjrUF9lUUF5tQguNlQewUFUBAQEBAQEBAQEBAQEBAQEBAQUJQW5JLIMeSRBiyPQYsrygwp7oNXVxSEeU2WGSkX3E/LKtprO4aqSeqAIdGx3RweW39rLz2X0CJtutuy1xepREfVXu1Jo6hzy99hfgB09Va8Pg0wR2ncuXlcu2btrUMmOgdzVhMuKOzJZho6KBlw4e0ck1A2EFPbgE0M6IWQZUbigyGPKDIY9BfY9Bea9B73iBvEDOgrvEASIPW8QN4goJEFc6BvEDeIBkQM6BvEFM6DzvEGQgIPDkFl6DHeEFl7UFl0aC0YUFs06Dw6iB5Kd68E91o4eOiTOzTz+zwoD8EEHttIg9CmQXGwILrYUF5sSC61iC61iC80IPVkCyBZAsgWQUQVQLICCiCqCiCqCiCqDzZBmICChCC25iDwY0FsxIPBiQeTCgoYUFNygGFBTcIG4QNwgbhBXcoPQiQehEg9tjQe2xoPYYgrlQMqBkQVyoKFqCmVAyoGVAyoGVAyoGVAyoGVAyoGRBeQEBAQUsgFqCmRBTIgZEFN2gbtA3aCm7QN2gbtBXdoGRB6yIGRBWyCtkBAQEBAQUsgWQLIFkCyCtkFLIFkCyBZBVAQEBAQEBAQEBAQEBAQEBAQEBAQEBAQEBAQEBAQEBAQEBAQEBA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data:image/jpeg;base64,/9j/4AAQSkZJRgABAQAAAQABAAD/2wCEAAkGBxIQEBQPDxQQEBQUEA8QEBEUEBQPEBQQFBQWFhQXFRQYHCggGRslGxQUITEiJSkrLi4uFx8zODMxNygtLisBCgoKDg0OGhAQGywkHyQsLCwsLCwsLCwsLCwsLCwsLCwsLCwsLCwsLCwsLCwsLCwsLCwsLCwsLCwsLCwsLCwsLP/AABEIAK4BIgMBEQACEQEDEQH/xAAcAAEAAQUBAQAAAAAAAAAAAAAABgEDBAUHAgj/xAA9EAABAwIDBgQEAwYFBQAAAAABAAIDBBEFEiEGEzFBUWEHInGBMpGhsRQjQhVSYoKS0RYzQ2PBJFNyg8L/xAAbAQEAAgMBAQAAAAAAAAAAAAAAAQUCAwQGB//EAC8RAQACAgEDAwMCBAcAAAAAAAABAgMRBBIhMQUTQSJRYTKRFHGB4RUjQlKhwfH/2gAMAwEAAhEDEQA/AO4oCAgICAgICAgICAgICAgICAgICAgICAgICAgICAgICAgICAgICAgICAgICAgICAgIKKAugqpBAQEBAQEBAQEBAQEBAQEBAQEBAQEBAQEBAQEBAQEBAQUQW5pQ0eugC5eVya4KdU/0ZVr1MZzi7iT6DRecy8zNlne/2borEMabM3VjiD3Nx8iuOObyMNtxb922kVt2mF3C8UEt2OsHt4jkR1C9J6b6nXl1mJ7Wj/lr5HHnFqfiWyVq5hAQEBAQEBAQEBAQEBAQEBAQEBAQEBAQEBAQEBAQEBBQoNVUTXmLb/C0C3c6/wBl5D1jPM8jo+zsx01i2vhwXPjy1irDUsGvqABYLg5GSLS6cOP5Rs1u6mjeOUjQR1BOU/Qlb/TMlqZ62/OlllxdWC2/s6CvfvNiAgICAgICAgICAgICAgICAgICAgICAgICAgICAgICChQRXHpTFUZuT2gg9xofsPmvGeu4bRn6/uuOFEZMXT9lh2JG3FUe7N8caNsR07pHBrAXOPBo4rZg418t+msblumtcVd28NpRbKBxD6hxJBDgxps24Nxd3Er1fA9IikRe/lXcj1CbfTTwlC9Aq3mSVrRdxDR1JACCzHXxONmyRk9A9pP3UbGSpBAQEBAQEBAQEBAQEBAQEBAQEBAQEBAQEBAQWZpcunNV3N51eP2jyzrXbWVtU9ouH27WC85m9X5MT5/Z2YcNLTqYav8Ab0zebXerf7KMfrvIjz3/AJuz/D8U/hh4vjAqIskkdiDdj2vs5ruouPpdbsvq0cmnTkrDLD6fOK8TSyM4VNPUTCnjaS43uf0taOLnHkFow+n+9bVHfyM9cMbs6dhGFsp2WGrj8bzxJ/4HZep4vCx8amq/u83yORfNbdl+sro4QDI4NucrRcXc7o0cyum9608tEVmfDRYrtHlduY7vlP8ApRkOc0dZH/DGPmVHux1dMeWUUnzLWDB31BzVLi7W4Y0kNHqeLj8h2WdY7MdtnBgEAFt2z+kX+ay1CNrmEvdT1Bp3OLo3AGIOOZzXa+UO6eX7LXXcWnbOdahI1sYCAgICAgICAgICAgICAgICAgICAgICAgIPLnWF1ry5Ix0m8/CYjcsCaTi4rxXM5E5LTeXTSvwimL4nqbmwVZFbXld8bj6jbTuxEHmtkYJdvtxDw6rB0GpNgBzJK2UwzM6TOqxtPtnMIbTsvYbx9jI77N9Ava8DiexiiJ8/Ly3M5U58n4hTaTaBlGy5s6R1xHHfUnqejR1W/kciMMblqwYZyS5jVVstW8ySOvf9XAAfusHId15vNnta83tPf4hcY6VpHTWEl2KgYBI0DzAtJ6ltv7hWnpV+rq/3OPn4+mI0l8cdlcq1kRtQaBshlxEAcI8t/XK5x+jmfNYx52ynwlalAgICAgICAgICAgICAgICAgICAgICAgICDEq5f0+5VB6zyoiIwx/VuxVme7SYxWgNsF5XLk6p1Cy4uCZnbku1mMky7th0abu9eQVzweLHR1Ss8mTp+lrG4i9dE4KtXvS3+xNYDWxvnPkju88xmtZvyJv/ACqccY8V4taOzXn9zLjmtXaKitayMy3Bba4PI34L0dLRaN1ncPOzExOrQ5Hi8slTJ+Kmvlke5sQ4Wib8OnK/FU/P6tdU/wDi14mtdML0QFrBUU73uVhFdMzDpHwyCVnEaEcnNPEFbuPyZxXi8Mc2OMlOmXQcOqmzMD2e45tPQr12DkUzU3WVDlwzjtMWYu02MCkhuLOleSyBhPxPtck/wtAJJ7d1nkvFatda78MDYuSPeSRueZKhsccklxY2lJJceVyWg25DKsaXie0Mr0mveUuWxgICAgICAgICAgICAgICAgICAgICAgICAokRPEK0nNYkeb6cl885vInLyLzP3XXHwxER/JGccrHsY59i6wJ6lYcXHW9oiVnjita7hyt8he4uOpcb+pK9VFemNQ4Zv1TuUjwLZSrqDZkMgGl3PG7YLi41dx48rqJw3v4hhbkY6eXRMM2F/DQS5nNlkexhy/Cy7DmAa7iLm4vpxXXj4G6z1y4snOmZ+klozkZFHK50TnZ2tIucpaCR2Gv1XXxuNXDHTEuXPmnLO5htJ8GZNDuXCw0LSOLXAWBCzz4IzVmsowZpxztEKjD5KaTdyjrkePheOo79l5bl8a+GdW8fC+wZ65Y+lnU7LqvtuJZzPyzqed1P+cCWtBAJ5O/htzKsOB7sZImv9nJybY5pMW/u0uMVctRJ+KMUj7gxwRtjdKA0G5uWj4bi5P6jYDQXV1yr3vXtHb/txYaVr+qUg8PsBlifLVztcx0rcoD/APMdd2Zznjlchth66BbODhyU3a/mfhHKy0tEVp8JwrBxiAgICAgICAgICAgICAgICAgICAgICAg8veACXEAAXJJsAO5USOU7R7ZUdPK9rJBUWcbNhs8ehffLpw4ryGf0e1s1rVnUL7Bk/wAuO3dIKeETRCQcHNDh6EXH0Ko5xzjvOvMSynL0zpyDbbAhSThzC8sfdzPMbscDqL/Igr1vpnLjPTv5gy17bda2T21Y/D4ppvNJlEcluLpGEsJ98od/MrS/Jx4adVlX/C3vfVVvFtqZZLMiGUvLWDrcuAA+qrf8W9y3Tjh1x6b0V6rsrCIXQvZDP8bWujB4NcQ4kZfVpabdPRW2G3aIv5VmSsTO6+EljYunctM6ea6kjkjLZgMvG50seoPIrRnx1yUmLt2K9qTE1c8/aMcLso/Pdms1jeB6Z3C4aewuey89HAiLbtOo+Putbcrqrqsb+8pNh+BT1RbLX2axvwU7Rk07/ujtck8zyVzhwdoiY1CtteKz27yl0cYaA1oAAFgBoAB0C7IiIaJ7+XoBSKoCAgICAgICAgIIntNt7T0FXBRTNlL5ywNeGjdgOdluST1SO86RPaNpYiRAQEBAQEBAQUQEGlx3ayjoR/1M8bHWuIwc8x9I23d9FjNohnTHa3iHO8b8YXvuzDqfqBNP9xG0/d3stVsv2dePhz5s59juM1VYb11Q+UXuIgQ2IejB5ffitU3mXZjwUr8NVvWt0aFr8w2TPS6nsNjZfQsa82LC6P1a0+X6ED2XlfVOP05t1+W/Hj6+7T7b1LJw2M62fmNjw0It9foun0uLY92+7bnxxFYha2da1tmiwHT14pzZtbvLPDWIjsl+FQ56unZ/utd/Rd//AMrV6ZTr5FYlhz7dOC0ugYnhjZxrobcbXHuF7S1Yt2l5aJmPDTfsOpb5WzOt2le23sQVjGKI8b/dPXKrdlM+s8j5Oznuk+QcbfRZRXUag6pbbDcDgp9Y2DN++dX/AD5eywphrWdx5TbJa3lsVtYKoCAgICAgICAgtVVQyJjpJHNYxoLnvcQ1rWjiSTwCjYiWM+J2F0zGyGpjmzOLQ2AiZ1xxuG8B3Kkazb3xRZh+4jp4TVTzsbI2MuLCxj7bu4AJJcToOyDk/ivj9bUyUslbRPoJYxIY3EuIkF2kWBGmUjrzSO07PjT6SwmqE0EUo1D4o3/1NBUz2lEMtQkQEBAQEBAQQXbHxJhoJnUrIpaidobmaPJG3M0Obd51OjgdAVrvkirfi485O7nGN7aYnVg55W0cRv8Alw/lm3d9y8+xHotFs0y7sfFpVE3GJhJ1kcdS5xvc/wDKw3vy6O0eFts8krgyNrnE/CxjS5x9AOKRWWNsla+ZS/AfC2vqbOmApGdZdZCO0Y1H81ltrily35UR4dHwHwsoKazpWuq3jW8p/LB7RjT53WftxES5bci9pY2LvbHmADWtbmAAAAFuy8Jnibci0b+ZX/Fr9EIJTYe+qkc8/DfQAWVhfPGGsV+W+I6p3KQU2zeQZhdq4L8ybTqWXuY4nUMzZypbDXxCc5bZ2tdyzuaWtJ7ake6s/S7Urli8uT1Hd8E6dSC9a82qgICAgICAgIMeqroohmlkjjF7Xc8NF/coNftNtLT4dTfi6ku3eZjQWNzkl3w2CjffQ1v+NoZMKlxamDpGMileGP8AI7PHcZXdNVJCMM8UZP2I/FZIo2SOlfBTRAucwvGgLr62Fjf0SRFcO2ax/FKYYia58TnXkgh3j4szeI0Zo0cgDdJ7HlIPDDa+bFoKnC68B00cD2mSwBe0ksIeOGYEjgk942eJRDwR2cp5cQq4qtjZXQMcxjHgOZcSFjyWnmLD5qYj6dolmeJMjaPaelqZgBCBSOuR5AxpLD/TxUVnuW8JT4/1MDsKZdzHPdPE6CxBJGucjtY/ZEpD4P15nwalcTcta+I/+t7mj6AKbMYTRQyEBAQEBAQEHJPGmgkhcyuiAyvDYZnWuWvbcsN+QIu32HVc+am+7u4mXp7S59g2zNfiBvBDI5pP+a45Ih/M7Q+11rjFMui/IrV0PAPBpgs6vmMh/wC1D5Ge8hGY+wC3VxRDkvypnw6Ng2AUtG3LSwxxdSG3ef8AyefMfcrbERDmm028tlZSxFA5h4kU74cxF8shJa7lc6lt+RuvMcrhe1yOv4lfcLkRfF0z5h78P42yQg9CQ71VNzMdvd7+GfIyzFOyXV0ADdByWjLiisbhw4bz1d3L9un5HMc3nmafuFYemRFqztbzP0d0t8NtsTO0UlUfzALQyH/UaP0uP7w+oHXj6ji8mNRS091JyuL0/XXw6DdWDgWqubdxvkALsrHPyi13ZRewvzKCF+HHiI3GXztbCYNyI3C78xc1+Ych/D9UkQjafbCuxLGRheEzvhiadzI5gaLlhJmkzWJsBoO47qIJdgDoqGlvI8iKCIl8kji92VouXOJ1JUzI5vP450ozPjpaySJr8jprNa3tz0vxsbFBm7cbY1UmFMxPBJGmME/iCYw6VjOBOV2gLSNfVJ8keF6n23FZs9PXNdaaOmkjnA0LagNtp0vcEeqiya+UF2P2NOKbOzuJLqj8VLNTyOJc68bGNLL9D5h6lTKIabF9sBU7PNoJnWqKaoijLXaOdEwODTb+GwBv0SfMSMeTEZsHpq3B6kmRtTTQywFvwB0gDr662IuD3an4Pylv+GX1WyEAhaXSRmSqa0C7nDePzADmcp+ii3mJK/LL2F8X6ODD2QVu9ZNAzdtDYy8Sho8tiPhPLWyynuiFrwPwyaevqsXkjMcUokEROgc58lyGjmAG8eFyojxpPy2Oy+yVbS7S1FWIXNpJHVJ3uZmUiQB48t7/ABdlMeNEpxttsVTYtEI6kEPZm3MzTZ7C7j2I0GhusdG0Z2b8G6KmJdUufWksMbGyaRsaeOUA8e/JSJzgGBU9BCKekjEUYJdlDnO1PE3cSUGyQEBAQEBAQEFueFr2lr2te08WuAc0+oOia2PTWgCw0A4AaBB6QEBAQY9ZRxzMMczGSMPFr2h7fkVjalbfqhMTNe8NJBRQ00jmQRsiboS1osM1tT9l4v1e9Y5E1j8O+nVbHG1vEavQ+iqr5N9nTgxd3K9uajNJGzoHOPvYD7FXHplNY5lYZO2oednYLuHLmDwII4EHkVlyck17w2UpEx3di2exUytEch/MaOP74HP16q69M9RryK9Nv1Q8/wAzi+1bqr+luXi4seeh9FbOJ8oR4xPgtVX0tP5XSbylzXIcxue4c23Ox09VMeCfLeeFO0LcIrzFiMO6/ENaN+9p3sYfq06/ocbXKlEup+Nxe/BZXQm4zwueWnR0WbXUcRwWufLKEF2GkxOswoUlDSYcKch8Us0xuXu/U5zL/FrxI5LZbwiEk8IMFghiqqB1ZTV7XgGWnjDnMjBux1y7Q34eyT3hHiXN9taaowKasw6K5pKxjXR5iT+WHXBHRwILT2ssYntpl87du8IqDcYNSttYvY6Z3rI4u+1llZjDnHiT4S1M1e6fDo2ujnJkkBe2NscpPn48je+ndYx50ylOdufDSLFI6e79xLCxkbpA3NmjDbFvsdR7qfnaIS3ZzCG0VJDSMJc2GNsYcbAutxJsk9xhz7E4bI8yPoqRzibucYGG56nTVBu4IGxtDI2tY1os1rQGtA6ADQILlkBAQEBAQEBAQEBAQEBAQEBAQeSgi1RPd73dXu+V7BfOefk6+RefyusdNUrH4amvn0J7LmpXql3YcaK426mlpbSNeydsj5Ipw0OYQbXjdrfKcvsdeq9RxMuOMXt67tWfDl93rieyuyUYdYjXgqvnTMTp2biMafGjLAHt0IsQe64cdr4L9dJVfuxk3WyQ4bViWMO4Hg4dHDive8HlV5GGLx/X+apzY/bvMfs4BtpRx021cb5wHxSz00xa7RvmAbr6ObddtfLVbw6h4nbAx4tBmZZlTG07mS1w5o13bhzB5HkSsZER8LKfEtw/CcRo5jRvZJGJXnduiBvmaL6ub0tw5KfMD3TeDtZTOlZRYm6CGXMHMETs2Q8A6z7E20vognewGxEGEQGOImSR5BmmIyl5HABtzlAvwug5N4qYvNjVZHhtLSzAwTvjc9zMxLybE3GjWAa6lYx37pl3nC6QQwxwjhHGxn9IAWUz3YwykSICAgICAgICAgICAgICAgICAgICAgILFVLkY53RpP0Wnk5PbxWt9oZ469VohDXO0XzS87nb0EQ0uLz2afRdPGruztxxqNoRtBVXtGDoAAr3jY5j6pa8t252DBbfmL39CuL1SYnSKx9Euj/jhk48lVdfbSu9iepe2SkJ3x/TnYB62N/oWr1voFbVwzvxto9SrEWrEfZsqzA6WaVtRNBBLKwBrJHxte9oBuLE916BWNigqgICDy1gFyABfUkC1z3QekBAQEBAQEBAQEBAQEBAQEBAQEBBQuQW3TAILL6uyDGkr0GsxCvLmFt+Nh9VWerTP8Lfp+2nXxNe7G2oldovA68Lysd0Zxx2ciMHje9uIACuvS+P7mWIlnysk48W48olX4M+92uJ9dfsvV/wVf8AT2UX8df57s/AsSfTeWRjiOrdfpxVRzPSb5J+lYYfUcetXb120zX+VgkJP+29oHrcKvx+h5pt3bbc7j1jaVYJiIbGGMvzJJFiXHiSvV8bj1wY4x1UmfPbLeby3kVeV0NDKjrUF9lUUF5tQguNlQewUFUBAQEBAQEBAQEBAQEBAQEBAQUJQW5JLIMeSRBiyPQYsrygwp7oNXVxSEeU2WGSkX3E/LKtprO4aqSeqAIdGx3RweW39rLz2X0CJtutuy1xepREfVXu1Jo6hzy99hfgB09Va8Pg0wR2ncuXlcu2btrUMmOgdzVhMuKOzJZho6KBlw4e0ck1A2EFPbgE0M6IWQZUbigyGPKDIY9BfY9Bea9B73iBvEDOgrvEASIPW8QN4goJEFc6BvEDeIBkQM6BvEFM6DzvEGQgIPDkFl6DHeEFl7UFl0aC0YUFs06Dw6iB5Kd68E91o4eOiTOzTz+zwoD8EEHttIg9CmQXGwILrYUF5sSC61iC61iC80IPVkCyBZAsgWQUQVQLICCiCqCiCqCiCqDzZBmICChCC25iDwY0FsxIPBiQeTCgoYUFNygGFBTcIG4QNwgbhBXcoPQiQehEg9tjQe2xoPYYgrlQMqBkQVyoKFqCmVAyoGVAyoGVAyoGVAyoGVAyoGRBeQEBAQUsgFqCmRBTIgZEFN2gbtA3aCm7QN2gbtBXdoGRB6yIGRBWyCtkBAQEBAQUsgWQLIFkCyCtkFLIFkCyBZBVAQEBAQEBAQEBAQEBAQEBAQEBAQEBAQEBAQEBAQEBAQEBAQEBAQf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6" descr="data:image/jpeg;base64,/9j/4AAQSkZJRgABAQAAAQABAAD/2wCEAAkGBxIQEBQPDxQQEBQUEA8QEBEUEBQPEBQQFBQWFhQXFRQYHCggGRslGxQUITEiJSkrLi4uFx8zODMxNygtLisBCgoKDg0OGhAQGywkHyQsLCwsLCwsLCwsLCwsLCwsLCwsLCwsLCwsLCwsLCwsLCwsLCwsLCwsLCwsLCwsLCwsLP/AABEIAK4BIgMBEQACEQEDEQH/xAAcAAEAAQUBAQAAAAAAAAAAAAAABgEDBAUHAgj/xAA9EAABAwIDBgQEAwYFBQAAAAABAAIDBBEFEiEGEzFBUWEHInGBMpGhsRQjQhVSYoKS0RYzQ2PBJFNyg8L/xAAbAQEAAgMBAQAAAAAAAAAAAAAAAQUCAwQGB//EAC8RAQACAgEDAwMCBAcAAAAAAAABAgMRBBIhMQUTQSJRYTKRFHGB4RUjQlKhwfH/2gAMAwEAAhEDEQA/AO4oCAgICAgICAgICAgICAgICAgICAgICAgICAgICAgICAgICAgICAgICAgICAgICAgIKKAugqpBAQEBAQEBAQEBAQEBAQEBAQEBAQEBAQEBAQEBAQEBAQUQW5pQ0eugC5eVya4KdU/0ZVr1MZzi7iT6DRecy8zNlne/2borEMabM3VjiD3Nx8iuOObyMNtxb922kVt2mF3C8UEt2OsHt4jkR1C9J6b6nXl1mJ7Wj/lr5HHnFqfiWyVq5hAQEBAQEBAQEBAQEBAQEBAQEBAQEBAQEBAQEBAQEBBQoNVUTXmLb/C0C3c6/wBl5D1jPM8jo+zsx01i2vhwXPjy1irDUsGvqABYLg5GSLS6cOP5Rs1u6mjeOUjQR1BOU/Qlb/TMlqZ62/OlllxdWC2/s6CvfvNiAgICAgICAgICAgICAgICAgICAgICAgICAgICAgICChQRXHpTFUZuT2gg9xofsPmvGeu4bRn6/uuOFEZMXT9lh2JG3FUe7N8caNsR07pHBrAXOPBo4rZg418t+msblumtcVd28NpRbKBxD6hxJBDgxps24Nxd3Er1fA9IikRe/lXcj1CbfTTwlC9Aq3mSVrRdxDR1JACCzHXxONmyRk9A9pP3UbGSpBAQEBAQEBAQEBAQEBAQEBAQEBAQEBAQEBAQWZpcunNV3N51eP2jyzrXbWVtU9ouH27WC85m9X5MT5/Z2YcNLTqYav8Ab0zebXerf7KMfrvIjz3/AJuz/D8U/hh4vjAqIskkdiDdj2vs5ruouPpdbsvq0cmnTkrDLD6fOK8TSyM4VNPUTCnjaS43uf0taOLnHkFow+n+9bVHfyM9cMbs6dhGFsp2WGrj8bzxJ/4HZep4vCx8amq/u83yORfNbdl+sro4QDI4NucrRcXc7o0cyum9608tEVmfDRYrtHlduY7vlP8ApRkOc0dZH/DGPmVHux1dMeWUUnzLWDB31BzVLi7W4Y0kNHqeLj8h2WdY7MdtnBgEAFt2z+kX+ay1CNrmEvdT1Bp3OLo3AGIOOZzXa+UO6eX7LXXcWnbOdahI1sYCAgICAgICAgICAgICAgICAgICAgICAgIPLnWF1ry5Ix0m8/CYjcsCaTi4rxXM5E5LTeXTSvwimL4nqbmwVZFbXld8bj6jbTuxEHmtkYJdvtxDw6rB0GpNgBzJK2UwzM6TOqxtPtnMIbTsvYbx9jI77N9Ava8DiexiiJ8/Ly3M5U58n4hTaTaBlGy5s6R1xHHfUnqejR1W/kciMMblqwYZyS5jVVstW8ySOvf9XAAfusHId15vNnta83tPf4hcY6VpHTWEl2KgYBI0DzAtJ6ltv7hWnpV+rq/3OPn4+mI0l8cdlcq1kRtQaBshlxEAcI8t/XK5x+jmfNYx52ynwlalAgICAgICAgICAgICAgICAgICAgICAgICDEq5f0+5VB6zyoiIwx/VuxVme7SYxWgNsF5XLk6p1Cy4uCZnbku1mMky7th0abu9eQVzweLHR1Ss8mTp+lrG4i9dE4KtXvS3+xNYDWxvnPkju88xmtZvyJv/ACqccY8V4taOzXn9zLjmtXaKitayMy3Bba4PI34L0dLRaN1ncPOzExOrQ5Hi8slTJ+Kmvlke5sQ4Wib8OnK/FU/P6tdU/wDi14mtdML0QFrBUU73uVhFdMzDpHwyCVnEaEcnNPEFbuPyZxXi8Mc2OMlOmXQcOqmzMD2e45tPQr12DkUzU3WVDlwzjtMWYu02MCkhuLOleSyBhPxPtck/wtAJJ7d1nkvFatda78MDYuSPeSRueZKhsccklxY2lJJceVyWg25DKsaXie0Mr0mveUuWxgICAgICAgICAgICAgICAgICAgICAgICAokRPEK0nNYkeb6cl885vInLyLzP3XXHwxER/JGccrHsY59i6wJ6lYcXHW9oiVnjita7hyt8he4uOpcb+pK9VFemNQ4Zv1TuUjwLZSrqDZkMgGl3PG7YLi41dx48rqJw3v4hhbkY6eXRMM2F/DQS5nNlkexhy/Cy7DmAa7iLm4vpxXXj4G6z1y4snOmZ+klozkZFHK50TnZ2tIucpaCR2Gv1XXxuNXDHTEuXPmnLO5htJ8GZNDuXCw0LSOLXAWBCzz4IzVmsowZpxztEKjD5KaTdyjrkePheOo79l5bl8a+GdW8fC+wZ65Y+lnU7LqvtuJZzPyzqed1P+cCWtBAJ5O/htzKsOB7sZImv9nJybY5pMW/u0uMVctRJ+KMUj7gxwRtjdKA0G5uWj4bi5P6jYDQXV1yr3vXtHb/txYaVr+qUg8PsBlifLVztcx0rcoD/APMdd2Zznjlchth66BbODhyU3a/mfhHKy0tEVp8JwrBxiAgICAgICAgICAgICAgICAgICAgICAg8veACXEAAXJJsAO5USOU7R7ZUdPK9rJBUWcbNhs8ehffLpw4ryGf0e1s1rVnUL7Bk/wAuO3dIKeETRCQcHNDh6EXH0Ko5xzjvOvMSynL0zpyDbbAhSThzC8sfdzPMbscDqL/Igr1vpnLjPTv5gy17bda2T21Y/D4ppvNJlEcluLpGEsJ98od/MrS/Jx4adVlX/C3vfVVvFtqZZLMiGUvLWDrcuAA+qrf8W9y3Tjh1x6b0V6rsrCIXQvZDP8bWujB4NcQ4kZfVpabdPRW2G3aIv5VmSsTO6+EljYunctM6ea6kjkjLZgMvG50seoPIrRnx1yUmLt2K9qTE1c8/aMcLso/Pdms1jeB6Z3C4aewuey89HAiLbtOo+Putbcrqrqsb+8pNh+BT1RbLX2axvwU7Rk07/ujtck8zyVzhwdoiY1CtteKz27yl0cYaA1oAAFgBoAB0C7IiIaJ7+XoBSKoCAgICAgICAgIIntNt7T0FXBRTNlL5ywNeGjdgOdluST1SO86RPaNpYiRAQEBAQEBAQUQEGlx3ayjoR/1M8bHWuIwc8x9I23d9FjNohnTHa3iHO8b8YXvuzDqfqBNP9xG0/d3stVsv2dePhz5s59juM1VYb11Q+UXuIgQ2IejB5ffitU3mXZjwUr8NVvWt0aFr8w2TPS6nsNjZfQsa82LC6P1a0+X6ED2XlfVOP05t1+W/Hj6+7T7b1LJw2M62fmNjw0It9foun0uLY92+7bnxxFYha2da1tmiwHT14pzZtbvLPDWIjsl+FQ56unZ/utd/Rd//AMrV6ZTr5FYlhz7dOC0ugYnhjZxrobcbXHuF7S1Yt2l5aJmPDTfsOpb5WzOt2le23sQVjGKI8b/dPXKrdlM+s8j5Oznuk+QcbfRZRXUag6pbbDcDgp9Y2DN++dX/AD5eywphrWdx5TbJa3lsVtYKoCAgICAgICAgtVVQyJjpJHNYxoLnvcQ1rWjiSTwCjYiWM+J2F0zGyGpjmzOLQ2AiZ1xxuG8B3Kkazb3xRZh+4jp4TVTzsbI2MuLCxj7bu4AJJcToOyDk/ivj9bUyUslbRPoJYxIY3EuIkF2kWBGmUjrzSO07PjT6SwmqE0EUo1D4o3/1NBUz2lEMtQkQEBAQEBAQQXbHxJhoJnUrIpaidobmaPJG3M0Obd51OjgdAVrvkirfi485O7nGN7aYnVg55W0cRv8Alw/lm3d9y8+xHotFs0y7sfFpVE3GJhJ1kcdS5xvc/wDKw3vy6O0eFts8krgyNrnE/CxjS5x9AOKRWWNsla+ZS/AfC2vqbOmApGdZdZCO0Y1H81ltrily35UR4dHwHwsoKazpWuq3jW8p/LB7RjT53WftxES5bci9pY2LvbHmADWtbmAAAAFuy8Jnibci0b+ZX/Fr9EIJTYe+qkc8/DfQAWVhfPGGsV+W+I6p3KQU2zeQZhdq4L8ybTqWXuY4nUMzZypbDXxCc5bZ2tdyzuaWtJ7ake6s/S7Urli8uT1Hd8E6dSC9a82qgICAgICAgIMeqroohmlkjjF7Xc8NF/coNftNtLT4dTfi6ku3eZjQWNzkl3w2CjffQ1v+NoZMKlxamDpGMileGP8AI7PHcZXdNVJCMM8UZP2I/FZIo2SOlfBTRAucwvGgLr62Fjf0SRFcO2ax/FKYYia58TnXkgh3j4szeI0Zo0cgDdJ7HlIPDDa+bFoKnC68B00cD2mSwBe0ksIeOGYEjgk942eJRDwR2cp5cQq4qtjZXQMcxjHgOZcSFjyWnmLD5qYj6dolmeJMjaPaelqZgBCBSOuR5AxpLD/TxUVnuW8JT4/1MDsKZdzHPdPE6CxBJGucjtY/ZEpD4P15nwalcTcta+I/+t7mj6AKbMYTRQyEBAQEBAQEHJPGmgkhcyuiAyvDYZnWuWvbcsN+QIu32HVc+am+7u4mXp7S59g2zNfiBvBDI5pP+a45Ih/M7Q+11rjFMui/IrV0PAPBpgs6vmMh/wC1D5Ge8hGY+wC3VxRDkvypnw6Ng2AUtG3LSwxxdSG3ef8AyefMfcrbERDmm028tlZSxFA5h4kU74cxF8shJa7lc6lt+RuvMcrhe1yOv4lfcLkRfF0z5h78P42yQg9CQ71VNzMdvd7+GfIyzFOyXV0ADdByWjLiisbhw4bz1d3L9un5HMc3nmafuFYemRFqztbzP0d0t8NtsTO0UlUfzALQyH/UaP0uP7w+oHXj6ji8mNRS091JyuL0/XXw6DdWDgWqubdxvkALsrHPyi13ZRewvzKCF+HHiI3GXztbCYNyI3C78xc1+Ych/D9UkQjafbCuxLGRheEzvhiadzI5gaLlhJmkzWJsBoO47qIJdgDoqGlvI8iKCIl8kji92VouXOJ1JUzI5vP450ozPjpaySJr8jprNa3tz0vxsbFBm7cbY1UmFMxPBJGmME/iCYw6VjOBOV2gLSNfVJ8keF6n23FZs9PXNdaaOmkjnA0LagNtp0vcEeqiya+UF2P2NOKbOzuJLqj8VLNTyOJc68bGNLL9D5h6lTKIabF9sBU7PNoJnWqKaoijLXaOdEwODTb+GwBv0SfMSMeTEZsHpq3B6kmRtTTQywFvwB0gDr662IuD3an4Pylv+GX1WyEAhaXSRmSqa0C7nDePzADmcp+ii3mJK/LL2F8X6ODD2QVu9ZNAzdtDYy8Sho8tiPhPLWyynuiFrwPwyaevqsXkjMcUokEROgc58lyGjmAG8eFyojxpPy2Oy+yVbS7S1FWIXNpJHVJ3uZmUiQB48t7/ABdlMeNEpxttsVTYtEI6kEPZm3MzTZ7C7j2I0GhusdG0Z2b8G6KmJdUufWksMbGyaRsaeOUA8e/JSJzgGBU9BCKekjEUYJdlDnO1PE3cSUGyQEBAQEBAQEFueFr2lr2te08WuAc0+oOia2PTWgCw0A4AaBB6QEBAQY9ZRxzMMczGSMPFr2h7fkVjalbfqhMTNe8NJBRQ00jmQRsiboS1osM1tT9l4v1e9Y5E1j8O+nVbHG1vEavQ+iqr5N9nTgxd3K9uajNJGzoHOPvYD7FXHplNY5lYZO2oednYLuHLmDwII4EHkVlyck17w2UpEx3di2exUytEch/MaOP74HP16q69M9RryK9Nv1Q8/wAzi+1bqr+luXi4seeh9FbOJ8oR4xPgtVX0tP5XSbylzXIcxue4c23Ox09VMeCfLeeFO0LcIrzFiMO6/ENaN+9p3sYfq06/ocbXKlEup+Nxe/BZXQm4zwueWnR0WbXUcRwWufLKEF2GkxOswoUlDSYcKch8Us0xuXu/U5zL/FrxI5LZbwiEk8IMFghiqqB1ZTV7XgGWnjDnMjBux1y7Q34eyT3hHiXN9taaowKasw6K5pKxjXR5iT+WHXBHRwILT2ssYntpl87du8IqDcYNSttYvY6Z3rI4u+1llZjDnHiT4S1M1e6fDo2ujnJkkBe2NscpPn48je+ndYx50ylOdufDSLFI6e79xLCxkbpA3NmjDbFvsdR7qfnaIS3ZzCG0VJDSMJc2GNsYcbAutxJsk9xhz7E4bI8yPoqRzibucYGG56nTVBu4IGxtDI2tY1os1rQGtA6ADQILlkBAQEBAQEBAQEBAQEBAQEBAQeSgi1RPd73dXu+V7BfOefk6+RefyusdNUrH4amvn0J7LmpXql3YcaK426mlpbSNeydsj5Ipw0OYQbXjdrfKcvsdeq9RxMuOMXt67tWfDl93rieyuyUYdYjXgqvnTMTp2biMafGjLAHt0IsQe64cdr4L9dJVfuxk3WyQ4bViWMO4Hg4dHDive8HlV5GGLx/X+apzY/bvMfs4BtpRx021cb5wHxSz00xa7RvmAbr6ObddtfLVbw6h4nbAx4tBmZZlTG07mS1w5o13bhzB5HkSsZER8LKfEtw/CcRo5jRvZJGJXnduiBvmaL6ub0tw5KfMD3TeDtZTOlZRYm6CGXMHMETs2Q8A6z7E20vognewGxEGEQGOImSR5BmmIyl5HABtzlAvwug5N4qYvNjVZHhtLSzAwTvjc9zMxLybE3GjWAa6lYx37pl3nC6QQwxwjhHGxn9IAWUz3YwykSICAgICAgICAgICAgICAgICAgICAgILFVLkY53RpP0Wnk5PbxWt9oZ469VohDXO0XzS87nb0EQ0uLz2afRdPGruztxxqNoRtBVXtGDoAAr3jY5j6pa8t252DBbfmL39CuL1SYnSKx9Euj/jhk48lVdfbSu9iepe2SkJ3x/TnYB62N/oWr1voFbVwzvxto9SrEWrEfZsqzA6WaVtRNBBLKwBrJHxte9oBuLE916BWNigqgICDy1gFyABfUkC1z3QekBAQEBAQEBAQEBAQEBAQEBAQEBBQuQW3TAILL6uyDGkr0GsxCvLmFt+Nh9VWerTP8Lfp+2nXxNe7G2oldovA68Lysd0Zxx2ciMHje9uIACuvS+P7mWIlnysk48W48olX4M+92uJ9dfsvV/wVf8AT2UX8df57s/AsSfTeWRjiOrdfpxVRzPSb5J+lYYfUcetXb120zX+VgkJP+29oHrcKvx+h5pt3bbc7j1jaVYJiIbGGMvzJJFiXHiSvV8bj1wY4x1UmfPbLeby3kVeV0NDKjrUF9lUUF5tQguNlQewUFUBAQEBAQEBAQEBAQEBAQEBAQUJQW5JLIMeSRBiyPQYsrygwp7oNXVxSEeU2WGSkX3E/LKtprO4aqSeqAIdGx3RweW39rLz2X0CJtutuy1xepREfVXu1Jo6hzy99hfgB09Va8Pg0wR2ncuXlcu2btrUMmOgdzVhMuKOzJZho6KBlw4e0ck1A2EFPbgE0M6IWQZUbigyGPKDIY9BfY9Bea9B73iBvEDOgrvEASIPW8QN4goJEFc6BvEDeIBkQM6BvEFM6DzvEGQgIPDkFl6DHeEFl7UFl0aC0YUFs06Dw6iB5Kd68E91o4eOiTOzTz+zwoD8EEHttIg9CmQXGwILrYUF5sSC61iC61iC80IPVkCyBZAsgWQUQVQLICCiCqCiCqCiCqDzZBmICChCC25iDwY0FsxIPBiQeTCgoYUFNygGFBTcIG4QNwgbhBXcoPQiQehEg9tjQe2xoPYYgrlQMqBkQVyoKFqCmVAyoGVAyoGVAyoGVAyoGVAyoGRBeQEBAQUsgFqCmRBTIgZEFN2gbtA3aCm7QN2gbtBXdoGRB6yIGRBWyCtkBAQEBAQUsgWQLIFkCyCtkFLIFkCyBZBVAQEBAQEBAQEBAQEBAQEBAQEBAQEBAQEBAQEBAQEBAQEBAQEBAQf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8" descr="data:image/jpeg;base64,/9j/4AAQSkZJRgABAQAAAQABAAD/2wCEAAkGBxIQEBQPDxQQEBQUEA8QEBEUEBQPEBQQFBQWFhQXFRQYHCggGRslGxQUITEiJSkrLi4uFx8zODMxNygtLisBCgoKDg0OGhAQGywkHyQsLCwsLCwsLCwsLCwsLCwsLCwsLCwsLCwsLCwsLCwsLCwsLCwsLCwsLCwsLCwsLCwsLP/AABEIAK4BIgMBEQACEQEDEQH/xAAcAAEAAQUBAQAAAAAAAAAAAAAABgEDBAUHAgj/xAA9EAABAwIDBgQEAwYFBQAAAAABAAIDBBEFEiEGEzFBUWEHInGBMpGhsRQjQhVSYoKS0RYzQ2PBJFNyg8L/xAAbAQEAAgMBAQAAAAAAAAAAAAAAAQUCAwQGB//EAC8RAQACAgEDAwMCBAcAAAAAAAABAgMRBBIhMQUTQSJRYTKRFHGB4RUjQlKhwfH/2gAMAwEAAhEDEQA/AO4oCAgICAgICAgICAgICAgICAgICAgICAgICAgICAgICAgICAgICAgICAgICAgICAgIKKAugqpBAQEBAQEBAQEBAQEBAQEBAQEBAQEBAQEBAQEBAQEBAQUQW5pQ0eugC5eVya4KdU/0ZVr1MZzi7iT6DRecy8zNlne/2borEMabM3VjiD3Nx8iuOObyMNtxb922kVt2mF3C8UEt2OsHt4jkR1C9J6b6nXl1mJ7Wj/lr5HHnFqfiWyVq5hAQEBAQEBAQEBAQEBAQEBAQEBAQEBAQEBAQEBAQEBBQoNVUTXmLb/C0C3c6/wBl5D1jPM8jo+zsx01i2vhwXPjy1irDUsGvqABYLg5GSLS6cOP5Rs1u6mjeOUjQR1BOU/Qlb/TMlqZ62/OlllxdWC2/s6CvfvNiAgICAgICAgICAgICAgICAgICAgICAgICAgICAgICChQRXHpTFUZuT2gg9xofsPmvGeu4bRn6/uuOFEZMXT9lh2JG3FUe7N8caNsR07pHBrAXOPBo4rZg418t+msblumtcVd28NpRbKBxD6hxJBDgxps24Nxd3Er1fA9IikRe/lXcj1CbfTTwlC9Aq3mSVrRdxDR1JACCzHXxONmyRk9A9pP3UbGSpBAQEBAQEBAQEBAQEBAQEBAQEBAQEBAQEBAQWZpcunNV3N51eP2jyzrXbWVtU9ouH27WC85m9X5MT5/Z2YcNLTqYav8Ab0zebXerf7KMfrvIjz3/AJuz/D8U/hh4vjAqIskkdiDdj2vs5ruouPpdbsvq0cmnTkrDLD6fOK8TSyM4VNPUTCnjaS43uf0taOLnHkFow+n+9bVHfyM9cMbs6dhGFsp2WGrj8bzxJ/4HZep4vCx8amq/u83yORfNbdl+sro4QDI4NucrRcXc7o0cyum9608tEVmfDRYrtHlduY7vlP8ApRkOc0dZH/DGPmVHux1dMeWUUnzLWDB31BzVLi7W4Y0kNHqeLj8h2WdY7MdtnBgEAFt2z+kX+ay1CNrmEvdT1Bp3OLo3AGIOOZzXa+UO6eX7LXXcWnbOdahI1sYCAgICAgICAgICAgICAgICAgICAgICAgIPLnWF1ry5Ix0m8/CYjcsCaTi4rxXM5E5LTeXTSvwimL4nqbmwVZFbXld8bj6jbTuxEHmtkYJdvtxDw6rB0GpNgBzJK2UwzM6TOqxtPtnMIbTsvYbx9jI77N9Ava8DiexiiJ8/Ly3M5U58n4hTaTaBlGy5s6R1xHHfUnqejR1W/kciMMblqwYZyS5jVVstW8ySOvf9XAAfusHId15vNnta83tPf4hcY6VpHTWEl2KgYBI0DzAtJ6ltv7hWnpV+rq/3OPn4+mI0l8cdlcq1kRtQaBshlxEAcI8t/XK5x+jmfNYx52ynwlalAgICAgICAgICAgICAgICAgICAgICAgICDEq5f0+5VB6zyoiIwx/VuxVme7SYxWgNsF5XLk6p1Cy4uCZnbku1mMky7th0abu9eQVzweLHR1Ss8mTp+lrG4i9dE4KtXvS3+xNYDWxvnPkju88xmtZvyJv/ACqccY8V4taOzXn9zLjmtXaKitayMy3Bba4PI34L0dLRaN1ncPOzExOrQ5Hi8slTJ+Kmvlke5sQ4Wib8OnK/FU/P6tdU/wDi14mtdML0QFrBUU73uVhFdMzDpHwyCVnEaEcnNPEFbuPyZxXi8Mc2OMlOmXQcOqmzMD2e45tPQr12DkUzU3WVDlwzjtMWYu02MCkhuLOleSyBhPxPtck/wtAJJ7d1nkvFatda78MDYuSPeSRueZKhsccklxY2lJJceVyWg25DKsaXie0Mr0mveUuWxgICAgICAgICAgICAgICAgICAgICAgICAokRPEK0nNYkeb6cl885vInLyLzP3XXHwxER/JGccrHsY59i6wJ6lYcXHW9oiVnjita7hyt8he4uOpcb+pK9VFemNQ4Zv1TuUjwLZSrqDZkMgGl3PG7YLi41dx48rqJw3v4hhbkY6eXRMM2F/DQS5nNlkexhy/Cy7DmAa7iLm4vpxXXj4G6z1y4snOmZ+klozkZFHK50TnZ2tIucpaCR2Gv1XXxuNXDHTEuXPmnLO5htJ8GZNDuXCw0LSOLXAWBCzz4IzVmsowZpxztEKjD5KaTdyjrkePheOo79l5bl8a+GdW8fC+wZ65Y+lnU7LqvtuJZzPyzqed1P+cCWtBAJ5O/htzKsOB7sZImv9nJybY5pMW/u0uMVctRJ+KMUj7gxwRtjdKA0G5uWj4bi5P6jYDQXV1yr3vXtHb/txYaVr+qUg8PsBlifLVztcx0rcoD/APMdd2Zznjlchth66BbODhyU3a/mfhHKy0tEVp8JwrBxiAgICAgICAgICAgICAgICAgICAgICAg8veACXEAAXJJsAO5USOU7R7ZUdPK9rJBUWcbNhs8ehffLpw4ryGf0e1s1rVnUL7Bk/wAuO3dIKeETRCQcHNDh6EXH0Ko5xzjvOvMSynL0zpyDbbAhSThzC8sfdzPMbscDqL/Igr1vpnLjPTv5gy17bda2T21Y/D4ppvNJlEcluLpGEsJ98od/MrS/Jx4adVlX/C3vfVVvFtqZZLMiGUvLWDrcuAA+qrf8W9y3Tjh1x6b0V6rsrCIXQvZDP8bWujB4NcQ4kZfVpabdPRW2G3aIv5VmSsTO6+EljYunctM6ea6kjkjLZgMvG50seoPIrRnx1yUmLt2K9qTE1c8/aMcLso/Pdms1jeB6Z3C4aewuey89HAiLbtOo+Putbcrqrqsb+8pNh+BT1RbLX2axvwU7Rk07/ujtck8zyVzhwdoiY1CtteKz27yl0cYaA1oAAFgBoAB0C7IiIaJ7+XoBSKoCAgICAgICAgIIntNt7T0FXBRTNlL5ywNeGjdgOdluST1SO86RPaNpYiRAQEBAQEBAQUQEGlx3ayjoR/1M8bHWuIwc8x9I23d9FjNohnTHa3iHO8b8YXvuzDqfqBNP9xG0/d3stVsv2dePhz5s59juM1VYb11Q+UXuIgQ2IejB5ffitU3mXZjwUr8NVvWt0aFr8w2TPS6nsNjZfQsa82LC6P1a0+X6ED2XlfVOP05t1+W/Hj6+7T7b1LJw2M62fmNjw0It9foun0uLY92+7bnxxFYha2da1tmiwHT14pzZtbvLPDWIjsl+FQ56unZ/utd/Rd//AMrV6ZTr5FYlhz7dOC0ugYnhjZxrobcbXHuF7S1Yt2l5aJmPDTfsOpb5WzOt2le23sQVjGKI8b/dPXKrdlM+s8j5Oznuk+QcbfRZRXUag6pbbDcDgp9Y2DN++dX/AD5eywphrWdx5TbJa3lsVtYKoCAgICAgICAgtVVQyJjpJHNYxoLnvcQ1rWjiSTwCjYiWM+J2F0zGyGpjmzOLQ2AiZ1xxuG8B3Kkazb3xRZh+4jp4TVTzsbI2MuLCxj7bu4AJJcToOyDk/ivj9bUyUslbRPoJYxIY3EuIkF2kWBGmUjrzSO07PjT6SwmqE0EUo1D4o3/1NBUz2lEMtQkQEBAQEBAQQXbHxJhoJnUrIpaidobmaPJG3M0Obd51OjgdAVrvkirfi485O7nGN7aYnVg55W0cRv8Alw/lm3d9y8+xHotFs0y7sfFpVE3GJhJ1kcdS5xvc/wDKw3vy6O0eFts8krgyNrnE/CxjS5x9AOKRWWNsla+ZS/AfC2vqbOmApGdZdZCO0Y1H81ltrily35UR4dHwHwsoKazpWuq3jW8p/LB7RjT53WftxES5bci9pY2LvbHmADWtbmAAAAFuy8Jnibci0b+ZX/Fr9EIJTYe+qkc8/DfQAWVhfPGGsV+W+I6p3KQU2zeQZhdq4L8ybTqWXuY4nUMzZypbDXxCc5bZ2tdyzuaWtJ7ake6s/S7Urli8uT1Hd8E6dSC9a82qgICAgICAgIMeqroohmlkjjF7Xc8NF/coNftNtLT4dTfi6ku3eZjQWNzkl3w2CjffQ1v+NoZMKlxamDpGMileGP8AI7PHcZXdNVJCMM8UZP2I/FZIo2SOlfBTRAucwvGgLr62Fjf0SRFcO2ax/FKYYia58TnXkgh3j4szeI0Zo0cgDdJ7HlIPDDa+bFoKnC68B00cD2mSwBe0ksIeOGYEjgk942eJRDwR2cp5cQq4qtjZXQMcxjHgOZcSFjyWnmLD5qYj6dolmeJMjaPaelqZgBCBSOuR5AxpLD/TxUVnuW8JT4/1MDsKZdzHPdPE6CxBJGucjtY/ZEpD4P15nwalcTcta+I/+t7mj6AKbMYTRQyEBAQEBAQEHJPGmgkhcyuiAyvDYZnWuWvbcsN+QIu32HVc+am+7u4mXp7S59g2zNfiBvBDI5pP+a45Ih/M7Q+11rjFMui/IrV0PAPBpgs6vmMh/wC1D5Ge8hGY+wC3VxRDkvypnw6Ng2AUtG3LSwxxdSG3ef8AyefMfcrbERDmm028tlZSxFA5h4kU74cxF8shJa7lc6lt+RuvMcrhe1yOv4lfcLkRfF0z5h78P42yQg9CQ71VNzMdvd7+GfIyzFOyXV0ADdByWjLiisbhw4bz1d3L9un5HMc3nmafuFYemRFqztbzP0d0t8NtsTO0UlUfzALQyH/UaP0uP7w+oHXj6ji8mNRS091JyuL0/XXw6DdWDgWqubdxvkALsrHPyi13ZRewvzKCF+HHiI3GXztbCYNyI3C78xc1+Ych/D9UkQjafbCuxLGRheEzvhiadzI5gaLlhJmkzWJsBoO47qIJdgDoqGlvI8iKCIl8kji92VouXOJ1JUzI5vP450ozPjpaySJr8jprNa3tz0vxsbFBm7cbY1UmFMxPBJGmME/iCYw6VjOBOV2gLSNfVJ8keF6n23FZs9PXNdaaOmkjnA0LagNtp0vcEeqiya+UF2P2NOKbOzuJLqj8VLNTyOJc68bGNLL9D5h6lTKIabF9sBU7PNoJnWqKaoijLXaOdEwODTb+GwBv0SfMSMeTEZsHpq3B6kmRtTTQywFvwB0gDr662IuD3an4Pylv+GX1WyEAhaXSRmSqa0C7nDePzADmcp+ii3mJK/LL2F8X6ODD2QVu9ZNAzdtDYy8Sho8tiPhPLWyynuiFrwPwyaevqsXkjMcUokEROgc58lyGjmAG8eFyojxpPy2Oy+yVbS7S1FWIXNpJHVJ3uZmUiQB48t7/ABdlMeNEpxttsVTYtEI6kEPZm3MzTZ7C7j2I0GhusdG0Z2b8G6KmJdUufWksMbGyaRsaeOUA8e/JSJzgGBU9BCKekjEUYJdlDnO1PE3cSUGyQEBAQEBAQEFueFr2lr2te08WuAc0+oOia2PTWgCw0A4AaBB6QEBAQY9ZRxzMMczGSMPFr2h7fkVjalbfqhMTNe8NJBRQ00jmQRsiboS1osM1tT9l4v1e9Y5E1j8O+nVbHG1vEavQ+iqr5N9nTgxd3K9uajNJGzoHOPvYD7FXHplNY5lYZO2oednYLuHLmDwII4EHkVlyck17w2UpEx3di2exUytEch/MaOP74HP16q69M9RryK9Nv1Q8/wAzi+1bqr+luXi4seeh9FbOJ8oR4xPgtVX0tP5XSbylzXIcxue4c23Ox09VMeCfLeeFO0LcIrzFiMO6/ENaN+9p3sYfq06/ocbXKlEup+Nxe/BZXQm4zwueWnR0WbXUcRwWufLKEF2GkxOswoUlDSYcKch8Us0xuXu/U5zL/FrxI5LZbwiEk8IMFghiqqB1ZTV7XgGWnjDnMjBux1y7Q34eyT3hHiXN9taaowKasw6K5pKxjXR5iT+WHXBHRwILT2ssYntpl87du8IqDcYNSttYvY6Z3rI4u+1llZjDnHiT4S1M1e6fDo2ujnJkkBe2NscpPn48je+ndYx50ylOdufDSLFI6e79xLCxkbpA3NmjDbFvsdR7qfnaIS3ZzCG0VJDSMJc2GNsYcbAutxJsk9xhz7E4bI8yPoqRzibucYGG56nTVBu4IGxtDI2tY1os1rQGtA6ADQILlkBAQEBAQEBAQEBAQEBAQEBAQeSgi1RPd73dXu+V7BfOefk6+RefyusdNUrH4amvn0J7LmpXql3YcaK426mlpbSNeydsj5Ipw0OYQbXjdrfKcvsdeq9RxMuOMXt67tWfDl93rieyuyUYdYjXgqvnTMTp2biMafGjLAHt0IsQe64cdr4L9dJVfuxk3WyQ4bViWMO4Hg4dHDive8HlV5GGLx/X+apzY/bvMfs4BtpRx021cb5wHxSz00xa7RvmAbr6ObddtfLVbw6h4nbAx4tBmZZlTG07mS1w5o13bhzB5HkSsZER8LKfEtw/CcRo5jRvZJGJXnduiBvmaL6ub0tw5KfMD3TeDtZTOlZRYm6CGXMHMETs2Q8A6z7E20vognewGxEGEQGOImSR5BmmIyl5HABtzlAvwug5N4qYvNjVZHhtLSzAwTvjc9zMxLybE3GjWAa6lYx37pl3nC6QQwxwjhHGxn9IAWUz3YwykSICAgICAgICAgICAgICAgICAgICAgILFVLkY53RpP0Wnk5PbxWt9oZ469VohDXO0XzS87nb0EQ0uLz2afRdPGruztxxqNoRtBVXtGDoAAr3jY5j6pa8t252DBbfmL39CuL1SYnSKx9Euj/jhk48lVdfbSu9iepe2SkJ3x/TnYB62N/oWr1voFbVwzvxto9SrEWrEfZsqzA6WaVtRNBBLKwBrJHxte9oBuLE916BWNigqgICDy1gFyABfUkC1z3QekBAQEBAQEBAQEBAQEBAQEBAQEBBQuQW3TAILL6uyDGkr0GsxCvLmFt+Nh9VWerTP8Lfp+2nXxNe7G2oldovA68Lysd0Zxx2ciMHje9uIACuvS+P7mWIlnysk48W48olX4M+92uJ9dfsvV/wVf8AT2UX8df57s/AsSfTeWRjiOrdfpxVRzPSb5J+lYYfUcetXb120zX+VgkJP+29oHrcKvx+h5pt3bbc7j1jaVYJiIbGGMvzJJFiXHiSvV8bj1wY4x1UmfPbLeby3kVeV0NDKjrUF9lUUF5tQguNlQewUFUBAQEBAQEBAQEBAQEBAQEBAQUJQW5JLIMeSRBiyPQYsrygwp7oNXVxSEeU2WGSkX3E/LKtprO4aqSeqAIdGx3RweW39rLz2X0CJtutuy1xepREfVXu1Jo6hzy99hfgB09Va8Pg0wR2ncuXlcu2btrUMmOgdzVhMuKOzJZho6KBlw4e0ck1A2EFPbgE0M6IWQZUbigyGPKDIY9BfY9Bea9B73iBvEDOgrvEASIPW8QN4goJEFc6BvEDeIBkQM6BvEFM6DzvEGQgIPDkFl6DHeEFl7UFl0aC0YUFs06Dw6iB5Kd68E91o4eOiTOzTz+zwoD8EEHttIg9CmQXGwILrYUF5sSC61iC61iC80IPVkCyBZAsgWQUQVQLICCiCqCiCqCiCqDzZBmICChCC25iDwY0FsxIPBiQeTCgoYUFNygGFBTcIG4QNwgbhBXcoPQiQehEg9tjQe2xoPYYgrlQMqBkQVyoKFqCmVAyoGVAyoGVAyoGVAyoGVAyoGRBeQEBAQUsgFqCmRBTIgZEFN2gbtA3aCm7QN2gbtBXdoGRB6yIGRBWyCtkBAQEBAQUsgWQLIFkCyCtkFLIFkCyBZBVAQEBAQEBAQEBAQEBAQEBAQEBAQEBAQEBAQEBAQEBAQEBAQEBAQf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55575" y="252344"/>
            <a:ext cx="8929687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Show you know:</a:t>
            </a:r>
          </a:p>
          <a:p>
            <a:pPr marL="457200" indent="-457200" eaLnBrk="1" hangingPunct="1">
              <a:spcBef>
                <a:spcPct val="50000"/>
              </a:spcBef>
              <a:buAutoNum type="arabicPeriod"/>
            </a:pPr>
            <a:r>
              <a:rPr lang="en-GB" sz="2000" b="1" dirty="0" smtClean="0">
                <a:latin typeface="Comic Sans MS" panose="030F0702030302020204" pitchFamily="66" charset="0"/>
              </a:rPr>
              <a:t>IN PENCIL</a:t>
            </a:r>
            <a:r>
              <a:rPr lang="en-GB" sz="2000" dirty="0" smtClean="0">
                <a:latin typeface="Comic Sans MS" panose="030F0702030302020204" pitchFamily="66" charset="0"/>
              </a:rPr>
              <a:t>, draw a 20 cm line in your book. </a:t>
            </a:r>
          </a:p>
          <a:p>
            <a:pPr marL="457200" indent="-457200" eaLnBrk="1" hangingPunct="1">
              <a:spcBef>
                <a:spcPct val="50000"/>
              </a:spcBef>
              <a:buAutoNum type="arabicPeriod"/>
            </a:pPr>
            <a:r>
              <a:rPr lang="en-GB" sz="2000" dirty="0" smtClean="0">
                <a:latin typeface="Comic Sans MS" panose="030F0702030302020204" pitchFamily="66" charset="0"/>
              </a:rPr>
              <a:t>Mark on year ‘0’, 1000BC and 1000AD </a:t>
            </a:r>
            <a:endParaRPr lang="en-GB" sz="2000" dirty="0" smtClean="0">
              <a:latin typeface="Kristen ITC" pitchFamily="66" charset="0"/>
            </a:endParaRPr>
          </a:p>
          <a:p>
            <a:pPr eaLnBrk="1" hangingPunct="1">
              <a:spcBef>
                <a:spcPct val="50000"/>
              </a:spcBef>
            </a:pPr>
            <a:endParaRPr lang="en-GB" sz="1600" dirty="0">
              <a:latin typeface="Kristen ITC" pitchFamily="66" charset="0"/>
            </a:endParaRPr>
          </a:p>
          <a:p>
            <a:pPr eaLnBrk="1" hangingPunct="1">
              <a:spcBef>
                <a:spcPct val="50000"/>
              </a:spcBef>
            </a:pPr>
            <a:endParaRPr lang="en-GB" sz="1600" dirty="0" smtClean="0">
              <a:latin typeface="Kristen ITC" pitchFamily="66" charset="0"/>
            </a:endParaRPr>
          </a:p>
          <a:p>
            <a:pPr eaLnBrk="1" hangingPunct="1">
              <a:spcBef>
                <a:spcPct val="50000"/>
              </a:spcBef>
            </a:pPr>
            <a:endParaRPr lang="en-GB" sz="1600" dirty="0">
              <a:latin typeface="Kristen ITC" pitchFamily="66" charset="0"/>
            </a:endParaRPr>
          </a:p>
          <a:p>
            <a:pPr eaLnBrk="1" hangingPunct="1">
              <a:spcBef>
                <a:spcPct val="50000"/>
              </a:spcBef>
            </a:pPr>
            <a:endParaRPr lang="en-GB" sz="1600" dirty="0" smtClean="0">
              <a:latin typeface="Kristen ITC" pitchFamily="66" charset="0"/>
            </a:endParaRPr>
          </a:p>
          <a:p>
            <a:pPr eaLnBrk="1" hangingPunct="1">
              <a:spcBef>
                <a:spcPct val="50000"/>
              </a:spcBef>
            </a:pPr>
            <a:endParaRPr lang="en-GB" sz="1600" dirty="0">
              <a:latin typeface="Kristen ITC" pitchFamily="66" charset="0"/>
            </a:endParaRPr>
          </a:p>
          <a:p>
            <a:pPr eaLnBrk="1" hangingPunct="1">
              <a:spcBef>
                <a:spcPct val="50000"/>
              </a:spcBef>
            </a:pPr>
            <a:endParaRPr lang="en-GB" sz="1600" dirty="0" smtClean="0">
              <a:latin typeface="Kristen ITC" pitchFamily="66" charset="0"/>
            </a:endParaRPr>
          </a:p>
          <a:p>
            <a:pPr eaLnBrk="1" hangingPunct="1">
              <a:spcBef>
                <a:spcPct val="50000"/>
              </a:spcBef>
            </a:pPr>
            <a:endParaRPr lang="en-GB" sz="1600" dirty="0" smtClean="0">
              <a:latin typeface="Kristen ITC" pitchFamily="66" charset="0"/>
            </a:endParaRPr>
          </a:p>
          <a:p>
            <a:pPr eaLnBrk="1" hangingPunct="1">
              <a:spcBef>
                <a:spcPct val="50000"/>
              </a:spcBef>
            </a:pPr>
            <a:endParaRPr lang="en-GB" sz="1600" dirty="0" smtClean="0">
              <a:latin typeface="Kristen ITC" pitchFamily="66" charset="0"/>
            </a:endParaRPr>
          </a:p>
          <a:p>
            <a:pPr eaLnBrk="1" hangingPunct="1">
              <a:spcBef>
                <a:spcPct val="50000"/>
              </a:spcBef>
            </a:pPr>
            <a:endParaRPr lang="en-GB" sz="1600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2000" dirty="0" smtClean="0">
                <a:latin typeface="Comic Sans MS" panose="030F0702030302020204" pitchFamily="66" charset="0"/>
              </a:rPr>
              <a:t>2. IN PENCIL, Mark </a:t>
            </a:r>
            <a:r>
              <a:rPr lang="en-GB" sz="2000" dirty="0">
                <a:latin typeface="Comic Sans MS" panose="030F0702030302020204" pitchFamily="66" charset="0"/>
              </a:rPr>
              <a:t>each </a:t>
            </a:r>
            <a:r>
              <a:rPr lang="en-GB" sz="2000" dirty="0" smtClean="0">
                <a:latin typeface="Comic Sans MS" panose="030F0702030302020204" pitchFamily="66" charset="0"/>
              </a:rPr>
              <a:t>off each 1cm. </a:t>
            </a:r>
            <a:endParaRPr lang="en-GB" sz="2000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50000"/>
              </a:spcBef>
            </a:pPr>
            <a:endParaRPr lang="en-GB" sz="1600" dirty="0">
              <a:latin typeface="Kristen ITC" pitchFamily="66" charset="0"/>
            </a:endParaRPr>
          </a:p>
          <a:p>
            <a:pPr eaLnBrk="1" hangingPunct="1">
              <a:spcBef>
                <a:spcPct val="50000"/>
              </a:spcBef>
            </a:pPr>
            <a:endParaRPr lang="en-GB" sz="1600" dirty="0">
              <a:latin typeface="Kristen ITC" pitchFamily="66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5178" t="24849" r="2819" b="13846"/>
          <a:stretch/>
        </p:blipFill>
        <p:spPr>
          <a:xfrm>
            <a:off x="918288" y="2021601"/>
            <a:ext cx="5471980" cy="27359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0992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487</Words>
  <Application>Microsoft Office PowerPoint</Application>
  <PresentationFormat>On-screen Show (4:3)</PresentationFormat>
  <Paragraphs>135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Comic Sans MS</vt:lpstr>
      <vt:lpstr>Kristen ITC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Portland Academy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davies</dc:creator>
  <cp:lastModifiedBy>K Anderton</cp:lastModifiedBy>
  <cp:revision>73</cp:revision>
  <cp:lastPrinted>2019-09-03T07:19:23Z</cp:lastPrinted>
  <dcterms:created xsi:type="dcterms:W3CDTF">2013-10-09T08:39:45Z</dcterms:created>
  <dcterms:modified xsi:type="dcterms:W3CDTF">2020-07-15T08:14:34Z</dcterms:modified>
</cp:coreProperties>
</file>